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3"/>
  </p:notesMasterIdLst>
  <p:sldIdLst>
    <p:sldId id="256" r:id="rId2"/>
    <p:sldId id="311" r:id="rId3"/>
    <p:sldId id="312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28" r:id="rId20"/>
    <p:sldId id="329" r:id="rId21"/>
    <p:sldId id="330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078" autoAdjust="0"/>
    <p:restoredTop sz="94686"/>
  </p:normalViewPr>
  <p:slideViewPr>
    <p:cSldViewPr snapToGrid="0" snapToObjects="1">
      <p:cViewPr varScale="1">
        <p:scale>
          <a:sx n="79" d="100"/>
          <a:sy n="79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0EF60D-BA6D-42D7-B4F7-1D490DA1F53F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0D840-B97E-4016-8B20-62186F3980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014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B0D840-B97E-4016-8B20-62186F39805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186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D21277-72B0-E4D5-7CA1-C3B07D7E20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B53646-04E0-6DDF-74A3-C828791E9A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8DD21E-E9DA-4C4C-40BD-A610820FFA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B531A8-07F1-DB0D-1DD1-B3D902C26D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B0D840-B97E-4016-8B20-62186F39805B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175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664970"/>
            <a:ext cx="10363200" cy="1466291"/>
          </a:xfrm>
        </p:spPr>
        <p:txBody>
          <a:bodyPr anchor="t" anchorCtr="0"/>
          <a:lstStyle>
            <a:lvl1pPr algn="ctr">
              <a:defRPr sz="6000" b="1" i="0" cap="none" baseline="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152971"/>
            <a:ext cx="9144000" cy="828294"/>
          </a:xfrm>
        </p:spPr>
        <p:txBody>
          <a:bodyPr/>
          <a:lstStyle>
            <a:lvl1pPr marL="0" indent="0" algn="ctr">
              <a:buNone/>
              <a:defRPr sz="3200" cap="all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Sub-topic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B5B5FA-38C5-9149-9DA4-F4028C9667A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69977" y="3009501"/>
            <a:ext cx="6233583" cy="334963"/>
          </a:xfrm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Name of Presenter and Title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932339FA-DA32-A74D-BF3D-0857B2EA02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4401" y="3470502"/>
            <a:ext cx="4950937" cy="652749"/>
          </a:xfrm>
        </p:spPr>
        <p:txBody>
          <a:bodyPr anchor="ctr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College Name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4C4E1DC7-B849-7A47-B34C-CA67D6F4605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08194" y="3470502"/>
            <a:ext cx="4950937" cy="652749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Department or program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0508" y="4557650"/>
            <a:ext cx="1499359" cy="1548372"/>
          </a:xfrm>
          <a:prstGeom prst="rect">
            <a:avLst/>
          </a:prstGeom>
        </p:spPr>
      </p:pic>
      <p:pic>
        <p:nvPicPr>
          <p:cNvPr id="7" name="Picture 6" descr="A red and white logo with white text&#10;&#10;AI-generated content may be incorrect.">
            <a:extLst>
              <a:ext uri="{FF2B5EF4-FFF2-40B4-BE49-F238E27FC236}">
                <a16:creationId xmlns:a16="http://schemas.microsoft.com/office/drawing/2014/main" id="{14CE958D-39B3-174A-3F22-1FBDD58CCB5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281943" y="4599273"/>
            <a:ext cx="1494530" cy="1632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047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5952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52525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98148" y="5793848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056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62731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55733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71372" y="5766954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6094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BB596-5451-4E43-A774-80A751BE5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DB06050-AE7F-E242-97DC-DE3BC4D88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71372" y="5778567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3337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act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12DA42E-E29E-8442-94C1-AC54D70DD51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0551" y="2107019"/>
            <a:ext cx="10516077" cy="480131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62B999D7-A76D-B741-B745-30280A6B16D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0551" y="2604238"/>
            <a:ext cx="10516077" cy="480131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College</a:t>
            </a:r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5CA1FD1C-6FE7-DD48-9178-AFF6A8C555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0551" y="3101457"/>
            <a:ext cx="10516077" cy="480131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Department or Program Name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56EF9B5F-920F-8E4F-872D-C4D4C2C60F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0551" y="3598676"/>
            <a:ext cx="10516077" cy="480131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Website</a:t>
            </a:r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B0EB2389-F780-2D4A-B2A3-2E10B3549B0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0551" y="4095895"/>
            <a:ext cx="10516077" cy="480131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Phone Number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85444114-988B-6D44-B79C-537507DF2B6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0551" y="4593116"/>
            <a:ext cx="10516077" cy="480131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1ED535D-CF14-414F-994D-2D6881DC565E}"/>
              </a:ext>
            </a:extLst>
          </p:cNvPr>
          <p:cNvSpPr txBox="1"/>
          <p:nvPr/>
        </p:nvSpPr>
        <p:spPr>
          <a:xfrm>
            <a:off x="820552" y="978794"/>
            <a:ext cx="81088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Contact Information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84819" y="5807296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798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661766"/>
            <a:ext cx="10363200" cy="1466291"/>
          </a:xfrm>
        </p:spPr>
        <p:txBody>
          <a:bodyPr anchor="t" anchorCtr="0"/>
          <a:lstStyle>
            <a:lvl1pPr algn="ctr">
              <a:defRPr sz="6000" b="1" i="0" cap="none" baseline="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r>
              <a:rPr lang="en-US" dirty="0"/>
              <a:t>Divider Slide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149767"/>
            <a:ext cx="9144000" cy="828294"/>
          </a:xfrm>
        </p:spPr>
        <p:txBody>
          <a:bodyPr/>
          <a:lstStyle>
            <a:lvl1pPr marL="0" indent="0" algn="ctr">
              <a:buNone/>
              <a:defRPr sz="3200" cap="all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Section title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5822577"/>
            <a:ext cx="911647" cy="941294"/>
          </a:xfrm>
          <a:prstGeom prst="rect">
            <a:avLst/>
          </a:prstGeom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6A47B63A-024D-F596-8B7B-38F8B04EE32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14" name="Picture 13" descr="A white silhouette of a jet&#10;&#10;AI-generated content may be incorrect.">
            <a:extLst>
              <a:ext uri="{FF2B5EF4-FFF2-40B4-BE49-F238E27FC236}">
                <a16:creationId xmlns:a16="http://schemas.microsoft.com/office/drawing/2014/main" id="{5CE150B9-2EAB-D472-A8C9-5541981222A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3030093">
            <a:off x="94091" y="109011"/>
            <a:ext cx="2326932" cy="2908666"/>
          </a:xfrm>
          <a:prstGeom prst="rect">
            <a:avLst/>
          </a:prstGeom>
        </p:spPr>
      </p:pic>
      <p:pic>
        <p:nvPicPr>
          <p:cNvPr id="15" name="Picture 14" descr="A white silhouette of a jet&#10;&#10;AI-generated content may be incorrect.">
            <a:extLst>
              <a:ext uri="{FF2B5EF4-FFF2-40B4-BE49-F238E27FC236}">
                <a16:creationId xmlns:a16="http://schemas.microsoft.com/office/drawing/2014/main" id="{717BBE79-C9BE-9126-6E40-5E43546177F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8569907" flipH="1">
            <a:off x="9814521" y="151849"/>
            <a:ext cx="2326932" cy="2908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343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resentation 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5BBC21DA-BB37-9447-AE99-A5671996BEC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391187" cy="68580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1CD90CA-AF2E-8449-8E84-D6C56326C15A}"/>
              </a:ext>
            </a:extLst>
          </p:cNvPr>
          <p:cNvSpPr/>
          <p:nvPr/>
        </p:nvSpPr>
        <p:spPr>
          <a:xfrm>
            <a:off x="4391187" y="0"/>
            <a:ext cx="7800813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D5B3CF-5810-EF40-8451-52B286E53328}"/>
              </a:ext>
            </a:extLst>
          </p:cNvPr>
          <p:cNvSpPr/>
          <p:nvPr/>
        </p:nvSpPr>
        <p:spPr>
          <a:xfrm>
            <a:off x="4240260" y="0"/>
            <a:ext cx="44285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3EFAC79-FBE2-DF48-8813-6E47C2638C1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12729" y="510442"/>
            <a:ext cx="6700299" cy="1080247"/>
          </a:xfrm>
        </p:spPr>
        <p:txBody>
          <a:bodyPr anchor="t" anchorCtr="0">
            <a:noAutofit/>
          </a:bodyPr>
          <a:lstStyle>
            <a:lvl1pPr algn="ctr">
              <a:defRPr sz="4000" b="1" i="0" cap="none" baseline="0">
                <a:solidFill>
                  <a:schemeClr val="bg1"/>
                </a:solidFill>
                <a:latin typeface="Tahoma" panose="020B060403050404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5183B407-5E80-E943-A014-BDCB3E4C4FA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74115" y="1598800"/>
            <a:ext cx="5514661" cy="828294"/>
          </a:xfrm>
        </p:spPr>
        <p:txBody>
          <a:bodyPr/>
          <a:lstStyle>
            <a:lvl1pPr marL="0" indent="0" algn="ctr">
              <a:buNone/>
              <a:defRPr sz="3200" cap="all" baseline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Sub-topic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0FF14268-F6DF-AE49-B746-8341CDE3259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89509" y="2494696"/>
            <a:ext cx="5083876" cy="33496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Name of Presenter and Title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9C5AD891-4FCC-0446-93A5-2DB1541B049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87409" y="2932977"/>
            <a:ext cx="4950937" cy="65274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College Name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09EBC9F5-88EB-8443-B256-F5EF5358DF4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87406" y="3865608"/>
            <a:ext cx="4950937" cy="65274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Department or program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474E4EE-A9AB-F74A-BA9F-547C75AA6EF1}"/>
              </a:ext>
            </a:extLst>
          </p:cNvPr>
          <p:cNvCxnSpPr>
            <a:cxnSpLocks/>
          </p:cNvCxnSpPr>
          <p:nvPr/>
        </p:nvCxnSpPr>
        <p:spPr>
          <a:xfrm flipH="1">
            <a:off x="6914890" y="3706773"/>
            <a:ext cx="3295972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F333699-7EF5-C043-B733-918C12342A5C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7350852" y="4662711"/>
            <a:ext cx="1548994" cy="1692830"/>
            <a:chOff x="2751337" y="1414797"/>
            <a:chExt cx="1865562" cy="2036314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516C31E-8813-5B4A-BD8E-EAF384850E45}"/>
                </a:ext>
              </a:extLst>
            </p:cNvPr>
            <p:cNvSpPr/>
            <p:nvPr/>
          </p:nvSpPr>
          <p:spPr>
            <a:xfrm>
              <a:off x="2751337" y="1414797"/>
              <a:ext cx="1865562" cy="203631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/>
                <a:t> </a:t>
              </a:r>
            </a:p>
          </p:txBody>
        </p:sp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110816BD-0780-C848-99BE-273BA6FE5D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009900" y="1676401"/>
              <a:ext cx="1341129" cy="1504682"/>
            </a:xfrm>
            <a:prstGeom prst="rect">
              <a:avLst/>
            </a:prstGeom>
          </p:spPr>
        </p:pic>
      </p:grpSp>
      <p:pic>
        <p:nvPicPr>
          <p:cNvPr id="26" name="Picture 25">
            <a:extLst>
              <a:ext uri="{FF2B5EF4-FFF2-40B4-BE49-F238E27FC236}">
                <a16:creationId xmlns:a16="http://schemas.microsoft.com/office/drawing/2014/main" id="{D1F694C3-04A0-3E4D-8A90-3C943B3CD4F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597714" y="6232884"/>
            <a:ext cx="4160520" cy="59436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899846" y="4908104"/>
            <a:ext cx="1252281" cy="1294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423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entation Tit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1D5B3CF-5810-EF40-8451-52B286E53328}"/>
              </a:ext>
            </a:extLst>
          </p:cNvPr>
          <p:cNvSpPr/>
          <p:nvPr/>
        </p:nvSpPr>
        <p:spPr>
          <a:xfrm>
            <a:off x="0" y="5029201"/>
            <a:ext cx="12192000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3EFAC79-FBE2-DF48-8813-6E47C2638C1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4400" y="476996"/>
            <a:ext cx="10363200" cy="1466291"/>
          </a:xfrm>
        </p:spPr>
        <p:txBody>
          <a:bodyPr anchor="t" anchorCtr="0"/>
          <a:lstStyle>
            <a:lvl1pPr algn="ctr">
              <a:defRPr sz="6000" b="1" i="0" cap="none" baseline="0">
                <a:solidFill>
                  <a:schemeClr val="bg1"/>
                </a:solidFill>
                <a:latin typeface="Tahoma" panose="020B060403050404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5183B407-5E80-E943-A014-BDCB3E4C4FA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964997"/>
            <a:ext cx="9144000" cy="828294"/>
          </a:xfrm>
        </p:spPr>
        <p:txBody>
          <a:bodyPr/>
          <a:lstStyle>
            <a:lvl1pPr marL="0" indent="0" algn="ctr">
              <a:buNone/>
              <a:defRPr sz="3200" cap="all" baseline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Subtopic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0FF14268-F6DF-AE49-B746-8341CDE3259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69977" y="2816316"/>
            <a:ext cx="6233583" cy="33496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Name of Presenter and Title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9C5AD891-4FCC-0446-93A5-2DB1541B049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4401" y="3277317"/>
            <a:ext cx="4950937" cy="652749"/>
          </a:xfrm>
        </p:spPr>
        <p:txBody>
          <a:bodyPr anchor="ctr">
            <a:norm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College Name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09EBC9F5-88EB-8443-B256-F5EF5358DF4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08194" y="3277317"/>
            <a:ext cx="4950937" cy="652749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Department or program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474E4EE-A9AB-F74A-BA9F-547C75AA6EF1}"/>
              </a:ext>
            </a:extLst>
          </p:cNvPr>
          <p:cNvCxnSpPr/>
          <p:nvPr/>
        </p:nvCxnSpPr>
        <p:spPr>
          <a:xfrm>
            <a:off x="6090139" y="3263890"/>
            <a:ext cx="0" cy="705845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5D9E1E6-61DD-7045-9F96-7E44783520F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315642" y="4210745"/>
            <a:ext cx="1548994" cy="1692830"/>
            <a:chOff x="2751337" y="1414797"/>
            <a:chExt cx="1865562" cy="2036314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D572715C-EC8C-0547-AC20-788B7B234099}"/>
                </a:ext>
              </a:extLst>
            </p:cNvPr>
            <p:cNvSpPr/>
            <p:nvPr/>
          </p:nvSpPr>
          <p:spPr>
            <a:xfrm>
              <a:off x="2751337" y="1414797"/>
              <a:ext cx="1865562" cy="203631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/>
                <a:t> </a:t>
              </a: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2264C49D-C18A-A84B-8E9D-721A1F61DB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009900" y="1676401"/>
              <a:ext cx="1341129" cy="1504682"/>
            </a:xfrm>
            <a:prstGeom prst="rect">
              <a:avLst/>
            </a:prstGeom>
          </p:spPr>
        </p:pic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1C419736-60F6-B842-9479-9C13741D454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01296" y="6062393"/>
            <a:ext cx="4576572" cy="49034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28930" y="5165859"/>
            <a:ext cx="1342142" cy="138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757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8241" y="701703"/>
            <a:ext cx="10515600" cy="113347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Divider Slide 2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16359" y="5807296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5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1639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19400" y="5836062"/>
            <a:ext cx="914479" cy="944962"/>
          </a:xfrm>
          <a:prstGeom prst="rect">
            <a:avLst/>
          </a:prstGeom>
        </p:spPr>
      </p:pic>
      <p:pic>
        <p:nvPicPr>
          <p:cNvPr id="6" name="Picture 5" descr="A plane flying in the sky&#10;&#10;AI-generated content may be incorrect.">
            <a:extLst>
              <a:ext uri="{FF2B5EF4-FFF2-40B4-BE49-F238E27FC236}">
                <a16:creationId xmlns:a16="http://schemas.microsoft.com/office/drawing/2014/main" id="{8A6DB231-2126-2496-FE43-496E9338298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flipH="1">
            <a:off x="9370680" y="-184281"/>
            <a:ext cx="3028718" cy="378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428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9428" y="365127"/>
            <a:ext cx="9394371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36928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36928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11449" y="5807295"/>
            <a:ext cx="914479" cy="944962"/>
          </a:xfrm>
          <a:prstGeom prst="rect">
            <a:avLst/>
          </a:prstGeom>
        </p:spPr>
      </p:pic>
      <p:pic>
        <p:nvPicPr>
          <p:cNvPr id="7" name="Picture 6" descr="A white silhouette of a jet&#10;&#10;AI-generated content may be incorrect.">
            <a:extLst>
              <a:ext uri="{FF2B5EF4-FFF2-40B4-BE49-F238E27FC236}">
                <a16:creationId xmlns:a16="http://schemas.microsoft.com/office/drawing/2014/main" id="{E1C4DCE4-FA8D-ED51-0D05-C276FBD7061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79918" y="-391886"/>
            <a:ext cx="2065124" cy="258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144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0936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0936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17583" y="5807296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16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5E47562-0B4E-E143-B002-83649551E0B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98805" y="690563"/>
            <a:ext cx="4747684" cy="42672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307360FE-8B74-B742-AC27-153E1A1C9C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609794" y="690563"/>
            <a:ext cx="4747684" cy="42672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31031" y="5807295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810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70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5431B1E-8998-0146-AF70-B53ABD36F462}"/>
              </a:ext>
            </a:extLst>
          </p:cNvPr>
          <p:cNvSpPr/>
          <p:nvPr userDrawn="1"/>
        </p:nvSpPr>
        <p:spPr>
          <a:xfrm>
            <a:off x="0" y="5758249"/>
            <a:ext cx="12192000" cy="1099751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275C1D0-9CBE-A14B-AD80-9C3A28792A65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677562" y="5919726"/>
            <a:ext cx="692363" cy="776797"/>
          </a:xfrm>
          <a:prstGeom prst="rect">
            <a:avLst/>
          </a:prstGeom>
        </p:spPr>
      </p:pic>
      <p:pic>
        <p:nvPicPr>
          <p:cNvPr id="5" name="Picture 4" descr="A logo with a clover&#10;&#10;AI-generated content may be incorrect.">
            <a:extLst>
              <a:ext uri="{FF2B5EF4-FFF2-40B4-BE49-F238E27FC236}">
                <a16:creationId xmlns:a16="http://schemas.microsoft.com/office/drawing/2014/main" id="{734E56AA-39A8-0568-F4D9-01CCADF22638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rcRect t="9975" b="6409"/>
          <a:stretch>
            <a:fillRect/>
          </a:stretch>
        </p:blipFill>
        <p:spPr>
          <a:xfrm>
            <a:off x="9347923" y="5758249"/>
            <a:ext cx="2844077" cy="109975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8C9D0FF-11C2-E12B-0038-78038E308664}"/>
              </a:ext>
            </a:extLst>
          </p:cNvPr>
          <p:cNvSpPr txBox="1"/>
          <p:nvPr userDrawn="1"/>
        </p:nvSpPr>
        <p:spPr>
          <a:xfrm>
            <a:off x="9347923" y="6480717"/>
            <a:ext cx="6923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40994639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2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8B3C6D18-A2B2-9342-973F-0CD550E0D7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55199"/>
            <a:ext cx="9144000" cy="828294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" name="Picture 9" descr="A logo with a clover&#10;&#10;AI-generated content may be incorrect.">
            <a:extLst>
              <a:ext uri="{FF2B5EF4-FFF2-40B4-BE49-F238E27FC236}">
                <a16:creationId xmlns:a16="http://schemas.microsoft.com/office/drawing/2014/main" id="{779A0BC7-A42D-EFB6-98AC-F0BE440CFF3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0415"/>
          <a:stretch>
            <a:fillRect/>
          </a:stretch>
        </p:blipFill>
        <p:spPr>
          <a:xfrm>
            <a:off x="567732" y="0"/>
            <a:ext cx="11056536" cy="458050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E213A94-FBD0-D6F3-AB62-5F70036FC8CC}"/>
              </a:ext>
            </a:extLst>
          </p:cNvPr>
          <p:cNvSpPr txBox="1"/>
          <p:nvPr/>
        </p:nvSpPr>
        <p:spPr>
          <a:xfrm rot="19367557">
            <a:off x="7789628" y="2879730"/>
            <a:ext cx="17383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Alasassy Caps" panose="020F0502020204030204" pitchFamily="2" charset="0"/>
              </a:rPr>
              <a:t>2025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AF49DE-B27A-8470-EDD2-1D6782E05D24}"/>
              </a:ext>
            </a:extLst>
          </p:cNvPr>
          <p:cNvSpPr txBox="1"/>
          <p:nvPr/>
        </p:nvSpPr>
        <p:spPr>
          <a:xfrm rot="2158593">
            <a:off x="2137988" y="2752929"/>
            <a:ext cx="25252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Alasassy Caps" panose="020F0502020204030204" pitchFamily="2" charset="0"/>
              </a:rPr>
              <a:t>Awards</a:t>
            </a:r>
          </a:p>
        </p:txBody>
      </p:sp>
    </p:spTree>
    <p:extLst>
      <p:ext uri="{BB962C8B-B14F-4D97-AF65-F5344CB8AC3E}">
        <p14:creationId xmlns:p14="http://schemas.microsoft.com/office/powerpoint/2010/main" val="31180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6B172B-7E91-17E9-60B6-03D07F4A14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28CCE19-C050-367C-83DB-84A8D41CE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278" y="70019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Wildlife Habitat Evaluation Top 5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269F1DE-B1A3-4BF4-1A4D-64DFEA094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Receiving a $100 scholarship from Soil &amp; Water Conservation Districts – Braylin Chaffin, Luna County</a:t>
            </a:r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Place: Receiving a $75 scholarship from Soil &amp; Water Conservation Districts – Nadya </a:t>
            </a:r>
            <a:r>
              <a:rPr lang="en-US" sz="4000" dirty="0" err="1"/>
              <a:t>Neparko</a:t>
            </a:r>
            <a:r>
              <a:rPr lang="en-US" sz="4000" dirty="0"/>
              <a:t>, Dona Ana County</a:t>
            </a:r>
          </a:p>
          <a:p>
            <a:r>
              <a:rPr lang="en-US" sz="4000" dirty="0"/>
              <a:t>3</a:t>
            </a:r>
            <a:r>
              <a:rPr lang="en-US" sz="4000" baseline="30000" dirty="0"/>
              <a:t>rd</a:t>
            </a:r>
            <a:r>
              <a:rPr lang="en-US" sz="4000" dirty="0"/>
              <a:t> Place: Receiving a $50 scholarship from Soil &amp; Water Conservation Districts - Esperanza Lopez, Socorro County</a:t>
            </a:r>
          </a:p>
          <a:p>
            <a:r>
              <a:rPr lang="en-US" sz="4000" dirty="0"/>
              <a:t>4</a:t>
            </a:r>
            <a:r>
              <a:rPr lang="en-US" sz="4000" baseline="30000" dirty="0"/>
              <a:t>th</a:t>
            </a:r>
            <a:r>
              <a:rPr lang="en-US" sz="4000" dirty="0"/>
              <a:t> Place: Monte Offutt, Luna County</a:t>
            </a:r>
          </a:p>
          <a:p>
            <a:r>
              <a:rPr lang="en-US" sz="4000" dirty="0"/>
              <a:t>5</a:t>
            </a:r>
            <a:r>
              <a:rPr lang="en-US" sz="4000" baseline="30000" dirty="0"/>
              <a:t>th</a:t>
            </a:r>
            <a:r>
              <a:rPr lang="en-US" sz="4000" dirty="0"/>
              <a:t> Place: Ashlynn McGinnis, Luna County</a:t>
            </a:r>
          </a:p>
        </p:txBody>
      </p:sp>
    </p:spTree>
    <p:extLst>
      <p:ext uri="{BB962C8B-B14F-4D97-AF65-F5344CB8AC3E}">
        <p14:creationId xmlns:p14="http://schemas.microsoft.com/office/powerpoint/2010/main" val="2405431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0C958F-AAAC-F131-99CD-352E9FEB57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1B2119-121E-C86E-2179-6CDADF485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716" y="70019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Wildlife Habitat Evaluation Top 5 Teams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509F73A-03B8-40CA-DE6A-B909EBE62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16396"/>
          </a:xfrm>
        </p:spPr>
        <p:txBody>
          <a:bodyPr>
            <a:normAutofit fontScale="25000" lnSpcReduction="20000"/>
          </a:bodyPr>
          <a:lstStyle/>
          <a:p>
            <a:r>
              <a:rPr lang="en-US" sz="10400" dirty="0"/>
              <a:t>1</a:t>
            </a:r>
            <a:r>
              <a:rPr lang="en-US" sz="10400" baseline="30000" dirty="0"/>
              <a:t>st</a:t>
            </a:r>
            <a:r>
              <a:rPr lang="en-US" sz="10400" dirty="0"/>
              <a:t> Place: Receiving a $500 scholarship from Soil &amp; Water Conservation Districts - Dona Ana County – Nadya </a:t>
            </a:r>
            <a:r>
              <a:rPr lang="en-US" sz="10400" dirty="0" err="1"/>
              <a:t>Neparko</a:t>
            </a:r>
            <a:r>
              <a:rPr lang="en-US" sz="10400" dirty="0"/>
              <a:t>, Bobby Otero, Emma Frost, Lillie Jaramillo</a:t>
            </a:r>
          </a:p>
          <a:p>
            <a:r>
              <a:rPr lang="en-US" sz="10400" dirty="0"/>
              <a:t>2</a:t>
            </a:r>
            <a:r>
              <a:rPr lang="en-US" sz="10400" baseline="30000" dirty="0"/>
              <a:t>nd</a:t>
            </a:r>
            <a:r>
              <a:rPr lang="en-US" sz="10400" dirty="0"/>
              <a:t> Place:  Luna County Team 1 – Braylin Chaffin, Monte Offutt, Marshall Offutt, Eli Turner</a:t>
            </a:r>
          </a:p>
          <a:p>
            <a:r>
              <a:rPr lang="en-US" sz="10400" dirty="0"/>
              <a:t>3</a:t>
            </a:r>
            <a:r>
              <a:rPr lang="en-US" sz="10400" baseline="30000" dirty="0"/>
              <a:t>rd</a:t>
            </a:r>
            <a:r>
              <a:rPr lang="en-US" sz="10400" dirty="0"/>
              <a:t> Place: Luna County Team 2- Aiden Jasso, Dante Torres, Jose Wilson, Ashlynn McGinnis</a:t>
            </a:r>
          </a:p>
          <a:p>
            <a:r>
              <a:rPr lang="en-US" sz="10400" dirty="0"/>
              <a:t>4</a:t>
            </a:r>
            <a:r>
              <a:rPr lang="en-US" sz="10400" baseline="30000" dirty="0"/>
              <a:t>th</a:t>
            </a:r>
            <a:r>
              <a:rPr lang="en-US" sz="10400" dirty="0"/>
              <a:t> Place: Socorro County - Esperanza Lopez, Maddie Adams, Lincoln Wilkinson, Jasper Muncy</a:t>
            </a:r>
          </a:p>
          <a:p>
            <a:r>
              <a:rPr lang="en-US" sz="10400" dirty="0"/>
              <a:t>5</a:t>
            </a:r>
            <a:r>
              <a:rPr lang="en-US" sz="10400" baseline="30000" dirty="0"/>
              <a:t>th</a:t>
            </a:r>
            <a:r>
              <a:rPr lang="en-US" sz="10400" dirty="0"/>
              <a:t> Place: Valencia County – Gaige Tays, Hailey Drake, Danni Moya, Delainey Drake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3323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B9551-E975-CDEA-6CA9-80BFF0710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9F04993-EF7B-B4D8-262D-EFC886FD8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014" y="365127"/>
            <a:ext cx="9394371" cy="1325563"/>
          </a:xfrm>
        </p:spPr>
        <p:txBody>
          <a:bodyPr/>
          <a:lstStyle/>
          <a:p>
            <a:pPr algn="ctr"/>
            <a:r>
              <a:rPr lang="en-US" dirty="0"/>
              <a:t>Range Management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95090D3-64B8-47A3-35CE-0D4133208A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692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Contest Superintendent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NM FFA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3393DC-49BA-33CE-FE62-D6B509382CD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High Point Buckle Sponsor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Christopher D and Stephanie Allison</a:t>
            </a:r>
          </a:p>
        </p:txBody>
      </p:sp>
    </p:spTree>
    <p:extLst>
      <p:ext uri="{BB962C8B-B14F-4D97-AF65-F5344CB8AC3E}">
        <p14:creationId xmlns:p14="http://schemas.microsoft.com/office/powerpoint/2010/main" val="2400695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51092-AE58-B857-057A-33645372C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BBB2894-0B3F-EA59-C2F4-3A4B3423C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564" y="70019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Range Management Top 5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4A94389-13A5-5A20-6BAE-0AFAC15194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Receiving a $500 Scholarship from NMSU Department of Animal &amp; Range Sciences and a $100 Scholarship from Soil &amp; Water Conservation Districts - Kayleigh Massengill, Grant County</a:t>
            </a:r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Place: Receiving a $250 Scholarship from NMSU Department of Animal &amp; Range Sciences and a $75 Scholarship from Soil &amp; Water Conservation Districts - Reece Diamond, Sierra County</a:t>
            </a:r>
          </a:p>
          <a:p>
            <a:r>
              <a:rPr lang="en-US" sz="4000" dirty="0"/>
              <a:t>3</a:t>
            </a:r>
            <a:r>
              <a:rPr lang="en-US" sz="4000" baseline="30000" dirty="0"/>
              <a:t>rd</a:t>
            </a:r>
            <a:r>
              <a:rPr lang="en-US" sz="4000" dirty="0"/>
              <a:t> Place: Receiving $50 Scholarship from Soil &amp; Water Conservation Districts- Gabe Polanco, Sierra County</a:t>
            </a:r>
          </a:p>
          <a:p>
            <a:r>
              <a:rPr lang="en-US" sz="4000" dirty="0"/>
              <a:t>4</a:t>
            </a:r>
            <a:r>
              <a:rPr lang="en-US" sz="4000" baseline="30000" dirty="0"/>
              <a:t>th</a:t>
            </a:r>
            <a:r>
              <a:rPr lang="en-US" sz="4000" dirty="0"/>
              <a:t> Place:  Tristan Polanco, Sierra County</a:t>
            </a:r>
          </a:p>
          <a:p>
            <a:r>
              <a:rPr lang="en-US" sz="4000" dirty="0"/>
              <a:t>5</a:t>
            </a:r>
            <a:r>
              <a:rPr lang="en-US" sz="4000" baseline="30000" dirty="0"/>
              <a:t>th</a:t>
            </a:r>
            <a:r>
              <a:rPr lang="en-US" sz="4000" dirty="0"/>
              <a:t> Place:  Bella Lopez, Grant County</a:t>
            </a:r>
          </a:p>
        </p:txBody>
      </p:sp>
    </p:spTree>
    <p:extLst>
      <p:ext uri="{BB962C8B-B14F-4D97-AF65-F5344CB8AC3E}">
        <p14:creationId xmlns:p14="http://schemas.microsoft.com/office/powerpoint/2010/main" val="3218096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B877D2-A34E-7602-5703-FF9F7C27A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14FB7DB-5932-EA90-7B70-B382F8840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564" y="70019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Range Management Top 5 Teams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EB202CC-ABA8-6C4F-5C99-4DAF3EC2B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564" y="2025753"/>
            <a:ext cx="10515600" cy="2563495"/>
          </a:xfrm>
        </p:spPr>
        <p:txBody>
          <a:bodyPr>
            <a:noAutofit/>
          </a:bodyPr>
          <a:lstStyle/>
          <a:p>
            <a:r>
              <a:rPr lang="en-US" sz="3200" dirty="0"/>
              <a:t>1</a:t>
            </a:r>
            <a:r>
              <a:rPr lang="en-US" sz="3200" baseline="30000" dirty="0"/>
              <a:t>st</a:t>
            </a:r>
            <a:r>
              <a:rPr lang="en-US" sz="3200" dirty="0"/>
              <a:t> Place: Receiving a $500 Scholarship from Soil &amp; Water Conservation Districts - Sierra County – Reece Diamond, Gabe Polanco, Tristan Polanco</a:t>
            </a:r>
          </a:p>
          <a:p>
            <a:r>
              <a:rPr lang="en-US" sz="3200" dirty="0"/>
              <a:t>2</a:t>
            </a:r>
            <a:r>
              <a:rPr lang="en-US" sz="3200" baseline="30000" dirty="0"/>
              <a:t>nd</a:t>
            </a:r>
            <a:r>
              <a:rPr lang="en-US" sz="3200" dirty="0"/>
              <a:t> Place: Grant County – Addison Jones, Bella Lopez, Kayleigh Massengill</a:t>
            </a:r>
          </a:p>
        </p:txBody>
      </p:sp>
    </p:spTree>
    <p:extLst>
      <p:ext uri="{BB962C8B-B14F-4D97-AF65-F5344CB8AC3E}">
        <p14:creationId xmlns:p14="http://schemas.microsoft.com/office/powerpoint/2010/main" val="799718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F3E940-155D-8ACD-C56A-1E7A4129A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95827D4-CA1E-77E9-2AE3-F1BA37746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014" y="365127"/>
            <a:ext cx="9394371" cy="1325563"/>
          </a:xfrm>
        </p:spPr>
        <p:txBody>
          <a:bodyPr/>
          <a:lstStyle/>
          <a:p>
            <a:pPr algn="ctr"/>
            <a:r>
              <a:rPr lang="en-US" dirty="0"/>
              <a:t>Entomology Contest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D7BD7AF-D0BE-9416-EAAA-1FD90033D2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692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Contest Superintendent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Will Jaremko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964D2B-CEEC-83B6-9E56-D026ECC7594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High Point Buckle Sponsor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Socorro County 4-H Council</a:t>
            </a:r>
          </a:p>
        </p:txBody>
      </p:sp>
    </p:spTree>
    <p:extLst>
      <p:ext uri="{BB962C8B-B14F-4D97-AF65-F5344CB8AC3E}">
        <p14:creationId xmlns:p14="http://schemas.microsoft.com/office/powerpoint/2010/main" val="6188118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C152C9-38D4-B92E-4B30-BBD8E5D8B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311953-F331-0DED-6D2C-181880ED6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564" y="70019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Entomology Contest Top 5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98D4161-5099-FDA6-3AB4-C84BE48CA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</a:t>
            </a:r>
            <a:r>
              <a:rPr lang="en-US" sz="4000" dirty="0" err="1"/>
              <a:t>Almarae</a:t>
            </a:r>
            <a:r>
              <a:rPr lang="en-US" sz="4000" dirty="0"/>
              <a:t> Schultz, Luna County</a:t>
            </a:r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Place: Addisyn Fassett, Socorro County</a:t>
            </a:r>
          </a:p>
          <a:p>
            <a:r>
              <a:rPr lang="en-US" sz="4000" dirty="0"/>
              <a:t>3</a:t>
            </a:r>
            <a:r>
              <a:rPr lang="en-US" sz="4000" baseline="30000" dirty="0"/>
              <a:t>rd</a:t>
            </a:r>
            <a:r>
              <a:rPr lang="en-US" sz="4000" dirty="0"/>
              <a:t> Place: Lincoln Wilkinson, Socorro County</a:t>
            </a:r>
          </a:p>
          <a:p>
            <a:r>
              <a:rPr lang="en-US" sz="4000" dirty="0"/>
              <a:t>4</a:t>
            </a:r>
            <a:r>
              <a:rPr lang="en-US" sz="4000" baseline="30000" dirty="0"/>
              <a:t>th</a:t>
            </a:r>
            <a:r>
              <a:rPr lang="en-US" sz="4000" dirty="0"/>
              <a:t> Place: Ashlynn McGinnis, Luna County</a:t>
            </a:r>
          </a:p>
          <a:p>
            <a:r>
              <a:rPr lang="en-US" sz="4000" dirty="0"/>
              <a:t>5</a:t>
            </a:r>
            <a:r>
              <a:rPr lang="en-US" sz="4000" baseline="30000" dirty="0"/>
              <a:t>th</a:t>
            </a:r>
            <a:r>
              <a:rPr lang="en-US" sz="4000" dirty="0"/>
              <a:t> Place: Maddie Adams, Socorro County</a:t>
            </a:r>
          </a:p>
        </p:txBody>
      </p:sp>
    </p:spTree>
    <p:extLst>
      <p:ext uri="{BB962C8B-B14F-4D97-AF65-F5344CB8AC3E}">
        <p14:creationId xmlns:p14="http://schemas.microsoft.com/office/powerpoint/2010/main" val="1561624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6FAFC7-716D-D713-A860-564C7697C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1CE3F55-6697-60CF-2638-4619B9DA5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564" y="70019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Entomology Contest Top 5 Teams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230DD66-CB9E-29BA-1D80-32803AFD7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Socorro County - Addisyn Fassett, Lincoln Wilkinson, Maddie Adams, Tatum Rosales</a:t>
            </a:r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Place: Luna County - </a:t>
            </a:r>
            <a:r>
              <a:rPr lang="en-US" sz="4000" dirty="0" err="1"/>
              <a:t>Almarae</a:t>
            </a:r>
            <a:r>
              <a:rPr lang="en-US" sz="4000" dirty="0"/>
              <a:t> Schultz, Ashlynn McGinnis, Kendahl Bingham, Marshall Offutt</a:t>
            </a:r>
          </a:p>
          <a:p>
            <a:r>
              <a:rPr lang="en-US" sz="4000" dirty="0"/>
              <a:t>3</a:t>
            </a:r>
            <a:r>
              <a:rPr lang="en-US" sz="4000" baseline="30000" dirty="0"/>
              <a:t>rd</a:t>
            </a:r>
            <a:r>
              <a:rPr lang="en-US" sz="4000" dirty="0"/>
              <a:t> Place: Quay County - Desirea Young, Madison Kenyon, Grace Grant, Kiera Black</a:t>
            </a:r>
          </a:p>
          <a:p>
            <a:r>
              <a:rPr lang="en-US" sz="4000" dirty="0"/>
              <a:t>4</a:t>
            </a:r>
            <a:r>
              <a:rPr lang="en-US" sz="4000" baseline="30000" dirty="0"/>
              <a:t>th</a:t>
            </a:r>
            <a:r>
              <a:rPr lang="en-US" sz="4000" dirty="0"/>
              <a:t> Place: Roosevelt County - Aiden Peterson, Xander Clark, Emma Clark</a:t>
            </a:r>
          </a:p>
          <a:p>
            <a:r>
              <a:rPr lang="en-US" sz="4000" dirty="0"/>
              <a:t>5</a:t>
            </a:r>
            <a:r>
              <a:rPr lang="en-US" sz="4000" baseline="30000" dirty="0"/>
              <a:t>th</a:t>
            </a:r>
            <a:r>
              <a:rPr lang="en-US" sz="4000" dirty="0"/>
              <a:t> Place: Grant County - Weston Fell, Allie Miller, Westin Sorrell</a:t>
            </a:r>
          </a:p>
        </p:txBody>
      </p:sp>
    </p:spTree>
    <p:extLst>
      <p:ext uri="{BB962C8B-B14F-4D97-AF65-F5344CB8AC3E}">
        <p14:creationId xmlns:p14="http://schemas.microsoft.com/office/powerpoint/2010/main" val="1739098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9C10B3-C2CE-6FCD-CAE3-37B9183559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30BF7EA-1D9E-9E9F-18EF-3C2A5265A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014" y="365127"/>
            <a:ext cx="9394371" cy="1325563"/>
          </a:xfrm>
        </p:spPr>
        <p:txBody>
          <a:bodyPr/>
          <a:lstStyle/>
          <a:p>
            <a:pPr algn="ctr"/>
            <a:r>
              <a:rPr lang="en-US" dirty="0"/>
              <a:t>Agronomy Contest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8B1CCF9-CB9B-EE0B-0CDF-5E116E87B9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692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Contest Superintendent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Jack Blandford</a:t>
            </a:r>
            <a:endParaRPr lang="en-US" sz="18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E10D10-74EF-4CBA-ECD2-6763E0EB285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High Point Buckle Sponsor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Jennifer Gallegos</a:t>
            </a:r>
          </a:p>
        </p:txBody>
      </p:sp>
    </p:spTree>
    <p:extLst>
      <p:ext uri="{BB962C8B-B14F-4D97-AF65-F5344CB8AC3E}">
        <p14:creationId xmlns:p14="http://schemas.microsoft.com/office/powerpoint/2010/main" val="36365030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EF0A29-9BB5-3F0E-08FA-3C6886E0A9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69AC0CD-56BB-E5EA-CE09-8AC77D828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564" y="70019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Agronomy Contest Top 5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696A95-AD3A-A45B-1E49-31875B2957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Receiving a $100 scholarship from Soil &amp; Water Conservation Districts -  Braylin Chaffin, Luna County</a:t>
            </a:r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Place: Receiving a $75 scholarship from Soil &amp; Water Conservation Districts – Marshal Offutt, Luna County</a:t>
            </a:r>
          </a:p>
          <a:p>
            <a:r>
              <a:rPr lang="en-US" sz="4000" dirty="0"/>
              <a:t>3</a:t>
            </a:r>
            <a:r>
              <a:rPr lang="en-US" sz="4000" baseline="30000" dirty="0"/>
              <a:t>rd</a:t>
            </a:r>
            <a:r>
              <a:rPr lang="en-US" sz="4000" dirty="0"/>
              <a:t> Place: Receiving a $50 scholarship from Soil &amp; Water Conservation Districts – Monte Offutt, Luna County</a:t>
            </a:r>
          </a:p>
          <a:p>
            <a:r>
              <a:rPr lang="en-US" sz="4000" dirty="0"/>
              <a:t>4</a:t>
            </a:r>
            <a:r>
              <a:rPr lang="en-US" sz="4000" baseline="30000" dirty="0"/>
              <a:t>th</a:t>
            </a:r>
            <a:r>
              <a:rPr lang="en-US" sz="4000" dirty="0"/>
              <a:t> Place: Journey Sheehan, Hidalgo County</a:t>
            </a:r>
          </a:p>
          <a:p>
            <a:r>
              <a:rPr lang="en-US" sz="4000" dirty="0"/>
              <a:t>5</a:t>
            </a:r>
            <a:r>
              <a:rPr lang="en-US" sz="4000" baseline="30000" dirty="0"/>
              <a:t>th</a:t>
            </a:r>
            <a:r>
              <a:rPr lang="en-US" sz="4000" dirty="0"/>
              <a:t> Place: Eli Turner, Luna County</a:t>
            </a:r>
          </a:p>
        </p:txBody>
      </p:sp>
    </p:spTree>
    <p:extLst>
      <p:ext uri="{BB962C8B-B14F-4D97-AF65-F5344CB8AC3E}">
        <p14:creationId xmlns:p14="http://schemas.microsoft.com/office/powerpoint/2010/main" val="3783005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FA07FD-604D-54E0-6D4C-764D871081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2BC9A7B-C831-1DD8-9DDC-8B30B3720E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Agriculture &amp; Natural Sciences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7EAE15-140D-3D8D-8587-B50045A20094}"/>
              </a:ext>
            </a:extLst>
          </p:cNvPr>
          <p:cNvSpPr txBox="1"/>
          <p:nvPr/>
        </p:nvSpPr>
        <p:spPr>
          <a:xfrm>
            <a:off x="4748981" y="3167390"/>
            <a:ext cx="6725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Contest Awards</a:t>
            </a:r>
          </a:p>
        </p:txBody>
      </p:sp>
    </p:spTree>
    <p:extLst>
      <p:ext uri="{BB962C8B-B14F-4D97-AF65-F5344CB8AC3E}">
        <p14:creationId xmlns:p14="http://schemas.microsoft.com/office/powerpoint/2010/main" val="16038583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24FB57-BACD-FA0D-FC2C-A727EE987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663BBB5-7BE3-61EF-83A1-4BC5A65AF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564" y="70019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Agronomy Contest Top 5 Teams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7A08C12-A2C6-66A2-6B42-BD298FDFFE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Receiving a $500 scholarship from Soil &amp; Water Conservation Districts -  Luna County: Braylin Chaffin, Marshal Offutt, Monte Offutt, Eli Turner</a:t>
            </a:r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Place: Quay County Team 1 – Ashton Smith, Keira Black, Paxton Smith, Carter Smith</a:t>
            </a:r>
          </a:p>
          <a:p>
            <a:r>
              <a:rPr lang="en-US" sz="4000" dirty="0"/>
              <a:t>3</a:t>
            </a:r>
            <a:r>
              <a:rPr lang="en-US" sz="4000" baseline="30000" dirty="0"/>
              <a:t>rd</a:t>
            </a:r>
            <a:r>
              <a:rPr lang="en-US" sz="4000" dirty="0"/>
              <a:t> Place: Hidalgo County – Journey Sheehan, Heidi Miller, Adaleta Haught</a:t>
            </a:r>
          </a:p>
          <a:p>
            <a:r>
              <a:rPr lang="en-US" sz="4000" dirty="0"/>
              <a:t>4</a:t>
            </a:r>
            <a:r>
              <a:rPr lang="en-US" sz="4000" baseline="30000" dirty="0"/>
              <a:t>th</a:t>
            </a:r>
            <a:r>
              <a:rPr lang="en-US" sz="4000" dirty="0"/>
              <a:t> Place: Quay County Team 2 – Grace Grant, Lizzie </a:t>
            </a:r>
            <a:r>
              <a:rPr lang="en-US" sz="4000" dirty="0" err="1"/>
              <a:t>Kanapilly</a:t>
            </a:r>
            <a:r>
              <a:rPr lang="en-US" sz="4000" dirty="0"/>
              <a:t>, Trinity Grant</a:t>
            </a:r>
          </a:p>
          <a:p>
            <a:r>
              <a:rPr lang="en-US" sz="4000" dirty="0"/>
              <a:t>5</a:t>
            </a:r>
            <a:r>
              <a:rPr lang="en-US" sz="4000" baseline="30000" dirty="0"/>
              <a:t>th</a:t>
            </a:r>
            <a:r>
              <a:rPr lang="en-US" sz="4000" dirty="0"/>
              <a:t> Place: Dona Ana County – Honor Browning, Lillie Jaramillo, Madelyn Moreno, Bobby Otero</a:t>
            </a:r>
          </a:p>
        </p:txBody>
      </p:sp>
    </p:spTree>
    <p:extLst>
      <p:ext uri="{BB962C8B-B14F-4D97-AF65-F5344CB8AC3E}">
        <p14:creationId xmlns:p14="http://schemas.microsoft.com/office/powerpoint/2010/main" val="1271947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DEF532-50D8-53D3-F3C2-26CCBA68FF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27A58465-73CF-AA0E-39AD-155D99CBD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55199"/>
            <a:ext cx="9144000" cy="828294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" name="Picture 9" descr="A logo with a clover&#10;&#10;AI-generated content may be incorrect.">
            <a:extLst>
              <a:ext uri="{FF2B5EF4-FFF2-40B4-BE49-F238E27FC236}">
                <a16:creationId xmlns:a16="http://schemas.microsoft.com/office/drawing/2014/main" id="{7FFEEAC3-616A-E6ED-2CE6-7E350FF1D4E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0415"/>
          <a:stretch>
            <a:fillRect/>
          </a:stretch>
        </p:blipFill>
        <p:spPr>
          <a:xfrm>
            <a:off x="567732" y="0"/>
            <a:ext cx="11056536" cy="458050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9A8F7BE-55D0-18FD-2FA0-3DE989B8E8C2}"/>
              </a:ext>
            </a:extLst>
          </p:cNvPr>
          <p:cNvSpPr txBox="1"/>
          <p:nvPr/>
        </p:nvSpPr>
        <p:spPr>
          <a:xfrm rot="19367557">
            <a:off x="7789628" y="2879730"/>
            <a:ext cx="17383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Alasassy Caps" panose="020F0502020204030204" pitchFamily="2" charset="0"/>
              </a:rPr>
              <a:t>2025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D3BED63-4763-FB64-D935-DBAE09E618F5}"/>
              </a:ext>
            </a:extLst>
          </p:cNvPr>
          <p:cNvSpPr txBox="1"/>
          <p:nvPr/>
        </p:nvSpPr>
        <p:spPr>
          <a:xfrm rot="2158593">
            <a:off x="2137988" y="2752929"/>
            <a:ext cx="25252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Alasassy Caps" panose="020F0502020204030204" pitchFamily="2" charset="0"/>
              </a:rPr>
              <a:t>Awards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C8E89A-352C-3734-CE0C-C6307EC99BA8}"/>
              </a:ext>
            </a:extLst>
          </p:cNvPr>
          <p:cNvSpPr txBox="1"/>
          <p:nvPr/>
        </p:nvSpPr>
        <p:spPr>
          <a:xfrm>
            <a:off x="6665994" y="5051362"/>
            <a:ext cx="6096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atin typeface="Alasassy Caps" panose="020F0502020204030204" pitchFamily="2" charset="0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693809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C24D77-AEBC-24B1-A069-5B3BD8410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80AAA5F-AB4F-C2AE-CF32-F0C422428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014" y="365127"/>
            <a:ext cx="9394371" cy="1325563"/>
          </a:xfrm>
        </p:spPr>
        <p:txBody>
          <a:bodyPr/>
          <a:lstStyle/>
          <a:p>
            <a:pPr algn="ctr"/>
            <a:r>
              <a:rPr lang="en-US" dirty="0"/>
              <a:t>Land Judging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44D216-6418-C13A-2356-55CA5265AE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69285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Contest Superintendent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NM FFA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5592DD-AE82-3D0A-8D9E-1E55EE895B8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High Point Buckle Sponsor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Jimmy &amp; Cheryl Butterfield</a:t>
            </a:r>
          </a:p>
        </p:txBody>
      </p:sp>
    </p:spTree>
    <p:extLst>
      <p:ext uri="{BB962C8B-B14F-4D97-AF65-F5344CB8AC3E}">
        <p14:creationId xmlns:p14="http://schemas.microsoft.com/office/powerpoint/2010/main" val="4217167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171EC7-0989-579F-8B55-A37222E082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8CD454E-66DB-7611-EC32-FF84CA003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321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Land Judging Top 5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16020B4-7412-D934-BA90-804EBD5902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  Receiving a $100 Scholarship from NM Soil &amp; Water Conservation Districts - Ruben Saenz, Sierra County</a:t>
            </a:r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Place:  Receiving a $75 Scholarship from NM Soil &amp; Water Conservation Districts - </a:t>
            </a:r>
            <a:r>
              <a:rPr lang="en-US" sz="4000" dirty="0" err="1"/>
              <a:t>Dautry</a:t>
            </a:r>
            <a:r>
              <a:rPr lang="en-US" sz="4000" dirty="0"/>
              <a:t> Waller, Dona Ana County</a:t>
            </a:r>
          </a:p>
          <a:p>
            <a:r>
              <a:rPr lang="en-US" sz="4000" dirty="0"/>
              <a:t>3</a:t>
            </a:r>
            <a:r>
              <a:rPr lang="en-US" sz="4000" baseline="30000" dirty="0"/>
              <a:t>rd</a:t>
            </a:r>
            <a:r>
              <a:rPr lang="en-US" sz="4000" dirty="0"/>
              <a:t> Place: Receiving a $50 Scholarship from NM Soil &amp; Water Conservation Districts - Gunnison White, Dona Ana County</a:t>
            </a:r>
          </a:p>
          <a:p>
            <a:r>
              <a:rPr lang="en-US" sz="4000" dirty="0"/>
              <a:t>4</a:t>
            </a:r>
            <a:r>
              <a:rPr lang="en-US" sz="4000" baseline="30000" dirty="0"/>
              <a:t>th</a:t>
            </a:r>
            <a:r>
              <a:rPr lang="en-US" sz="4000" dirty="0"/>
              <a:t> Place: Billy Baca, Sierra County</a:t>
            </a:r>
          </a:p>
          <a:p>
            <a:r>
              <a:rPr lang="en-US" sz="4000" dirty="0"/>
              <a:t>5</a:t>
            </a:r>
            <a:r>
              <a:rPr lang="en-US" sz="4000" baseline="30000" dirty="0"/>
              <a:t>th</a:t>
            </a:r>
            <a:r>
              <a:rPr lang="en-US" sz="4000" dirty="0"/>
              <a:t> Place:  Jordan Bartoo, Sierra County</a:t>
            </a:r>
          </a:p>
        </p:txBody>
      </p:sp>
    </p:spTree>
    <p:extLst>
      <p:ext uri="{BB962C8B-B14F-4D97-AF65-F5344CB8AC3E}">
        <p14:creationId xmlns:p14="http://schemas.microsoft.com/office/powerpoint/2010/main" val="3718544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DE1F20-55E2-FDD8-92E4-E23CAD9962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563443-2EFF-58A1-801B-CA63DC0BE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321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Land Judging Top 5 Teams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DC8E794-18BB-38AE-081E-6BDC6B723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533015"/>
          </a:xfrm>
        </p:spPr>
        <p:txBody>
          <a:bodyPr>
            <a:normAutofit fontScale="77500" lnSpcReduction="20000"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Receiving a $500 Scholarship from NM Soil &amp; Water Conservation Districts - Sierra County - Billy Baca, Jordan Bartoo, Cole Boone, Ruben Saenz</a:t>
            </a:r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Place: Dona Ana County - Emma Jaramillo, Lillie Jaramillo, </a:t>
            </a:r>
            <a:r>
              <a:rPr lang="en-US" sz="4000" dirty="0" err="1"/>
              <a:t>Dautry</a:t>
            </a:r>
            <a:r>
              <a:rPr lang="en-US" sz="4000" dirty="0"/>
              <a:t> Waller, Gunnison White</a:t>
            </a:r>
          </a:p>
          <a:p>
            <a:r>
              <a:rPr lang="en-US" sz="4000" dirty="0"/>
              <a:t>3</a:t>
            </a:r>
            <a:r>
              <a:rPr lang="en-US" sz="4000" baseline="30000" dirty="0"/>
              <a:t>rd</a:t>
            </a:r>
            <a:r>
              <a:rPr lang="en-US" sz="4000" dirty="0"/>
              <a:t> Place: Lea County - Mia Amezcua, Cale Cox, Eric Duncan</a:t>
            </a:r>
          </a:p>
          <a:p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10042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961C24-9EA1-EA30-1473-71C6660538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2A73BCF-A2CA-BB2F-2757-9FD15B9A9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014" y="365127"/>
            <a:ext cx="9394371" cy="1325563"/>
          </a:xfrm>
        </p:spPr>
        <p:txBody>
          <a:bodyPr/>
          <a:lstStyle/>
          <a:p>
            <a:pPr algn="ctr"/>
            <a:r>
              <a:rPr lang="en-US" dirty="0"/>
              <a:t>Horticulture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9ECF9DA-2653-6376-F75A-4471D204B8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692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Contest Superintendent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John Garlisch</a:t>
            </a:r>
          </a:p>
          <a:p>
            <a:pPr marL="0" indent="0" algn="ctr">
              <a:buNone/>
            </a:pPr>
            <a:r>
              <a:rPr lang="en-US" sz="4000" dirty="0"/>
              <a:t>&amp; Marissa Thompson</a:t>
            </a:r>
          </a:p>
          <a:p>
            <a:pPr marL="0" indent="0" algn="ctr">
              <a:buNone/>
            </a:pPr>
            <a:r>
              <a:rPr lang="en-US" sz="1900" dirty="0"/>
              <a:t>Urban Horticulture Specialist</a:t>
            </a:r>
          </a:p>
          <a:p>
            <a:pPr marL="0" indent="0" algn="ctr">
              <a:buNone/>
            </a:pPr>
            <a:r>
              <a:rPr lang="en-US" sz="1900" dirty="0"/>
              <a:t>Extension Plant Sciences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87B4AD-618D-CC5E-67A3-7679D83A5E6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High Point Buckle Sponsor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Jennifer Gallegos</a:t>
            </a:r>
          </a:p>
        </p:txBody>
      </p:sp>
    </p:spTree>
    <p:extLst>
      <p:ext uri="{BB962C8B-B14F-4D97-AF65-F5344CB8AC3E}">
        <p14:creationId xmlns:p14="http://schemas.microsoft.com/office/powerpoint/2010/main" val="2867950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C7833B-86C5-3523-0136-6B64D28E93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561F74E-95AD-1F36-CB1C-FAD4E41B2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084" y="70019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Horticulture Judging Top 5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0DA4954-27EA-70AE-DE46-479966D2C5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/>
              <a:t>1</a:t>
            </a:r>
            <a:r>
              <a:rPr lang="en-US" sz="3200" baseline="30000" dirty="0"/>
              <a:t>st</a:t>
            </a:r>
            <a:r>
              <a:rPr lang="en-US" sz="3200" dirty="0"/>
              <a:t> Place: Receiving a $500 Scholarship from the Department of Plant and Environmental Sciences Addisyn Fassett, Socorro County</a:t>
            </a:r>
          </a:p>
          <a:p>
            <a:r>
              <a:rPr lang="en-US" sz="3200" dirty="0"/>
              <a:t>2</a:t>
            </a:r>
            <a:r>
              <a:rPr lang="en-US" sz="3200" baseline="30000" dirty="0"/>
              <a:t>nd</a:t>
            </a:r>
            <a:r>
              <a:rPr lang="en-US" sz="3200" dirty="0"/>
              <a:t> Place: Receiving a $250 Scholarship from the Department of Plant and Environmental Sciences Keira Black, Quay County</a:t>
            </a:r>
          </a:p>
          <a:p>
            <a:r>
              <a:rPr lang="en-US" sz="3200" dirty="0"/>
              <a:t>3</a:t>
            </a:r>
            <a:r>
              <a:rPr lang="en-US" sz="3200" baseline="30000" dirty="0"/>
              <a:t>rd</a:t>
            </a:r>
            <a:r>
              <a:rPr lang="en-US" sz="3200" dirty="0"/>
              <a:t> Place: Tandi Foreman, Roosevelt County</a:t>
            </a:r>
          </a:p>
          <a:p>
            <a:r>
              <a:rPr lang="en-US" sz="3200" dirty="0"/>
              <a:t>4</a:t>
            </a:r>
            <a:r>
              <a:rPr lang="en-US" sz="3200" baseline="30000" dirty="0"/>
              <a:t>th</a:t>
            </a:r>
            <a:r>
              <a:rPr lang="en-US" sz="3200" dirty="0"/>
              <a:t> Place: Xander Clark, Roosevelt County</a:t>
            </a:r>
          </a:p>
          <a:p>
            <a:r>
              <a:rPr lang="en-US" sz="3200" dirty="0"/>
              <a:t>5</a:t>
            </a:r>
            <a:r>
              <a:rPr lang="en-US" sz="3200" baseline="30000" dirty="0"/>
              <a:t>th</a:t>
            </a:r>
            <a:r>
              <a:rPr lang="en-US" sz="3200" dirty="0"/>
              <a:t> Place:  Maddie Adams, Socorro</a:t>
            </a:r>
          </a:p>
        </p:txBody>
      </p:sp>
    </p:spTree>
    <p:extLst>
      <p:ext uri="{BB962C8B-B14F-4D97-AF65-F5344CB8AC3E}">
        <p14:creationId xmlns:p14="http://schemas.microsoft.com/office/powerpoint/2010/main" val="157109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CB708E-5966-04D6-E7AD-83494777E9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FC076A2-831F-5403-AA06-65464EF68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859" y="61170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Horticulture Judging Top 5 Teams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89FC923-B219-3F24-A616-75D48F54A2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 </a:t>
            </a:r>
            <a:r>
              <a:rPr lang="en-US" dirty="0"/>
              <a:t>Quay County- Desirea Young, Carter Smith, Keira Black, Trinity Grant</a:t>
            </a:r>
            <a:endParaRPr lang="en-US" sz="4000" dirty="0"/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Place: </a:t>
            </a:r>
            <a:r>
              <a:rPr lang="en-US" dirty="0"/>
              <a:t>Roosevelt County Team 1 - Madison Strange, Emma Clark, Aiden Peterson, Tandi Foreman</a:t>
            </a:r>
            <a:endParaRPr lang="en-US" sz="4000" dirty="0"/>
          </a:p>
          <a:p>
            <a:r>
              <a:rPr lang="en-US" sz="4000" dirty="0"/>
              <a:t>3</a:t>
            </a:r>
            <a:r>
              <a:rPr lang="en-US" sz="4000" baseline="30000" dirty="0"/>
              <a:t>rd</a:t>
            </a:r>
            <a:r>
              <a:rPr lang="en-US" sz="4000" dirty="0"/>
              <a:t> Place:  </a:t>
            </a:r>
            <a:r>
              <a:rPr lang="en-US" dirty="0"/>
              <a:t>Socorro County- Maddie Adams, Addisyn Fassett, Jasper Muncy</a:t>
            </a:r>
            <a:endParaRPr lang="en-US" sz="4000" dirty="0"/>
          </a:p>
          <a:p>
            <a:r>
              <a:rPr lang="en-US" sz="4000" dirty="0"/>
              <a:t>3</a:t>
            </a:r>
            <a:r>
              <a:rPr lang="en-US" sz="4000" baseline="30000" dirty="0"/>
              <a:t>rd</a:t>
            </a:r>
            <a:r>
              <a:rPr lang="en-US" sz="4000" dirty="0"/>
              <a:t>  Place:  </a:t>
            </a:r>
            <a:r>
              <a:rPr lang="en-US" dirty="0"/>
              <a:t>Los Alamos County- Alex Booton, Abigail Johnson, Margaret Johnson</a:t>
            </a:r>
            <a:endParaRPr lang="en-US" sz="4000" dirty="0"/>
          </a:p>
          <a:p>
            <a:r>
              <a:rPr lang="en-US" sz="4000" dirty="0"/>
              <a:t>5</a:t>
            </a:r>
            <a:r>
              <a:rPr lang="en-US" sz="4000" baseline="30000" dirty="0"/>
              <a:t>th</a:t>
            </a:r>
            <a:r>
              <a:rPr lang="en-US" sz="4000" dirty="0"/>
              <a:t> Place:  </a:t>
            </a:r>
            <a:r>
              <a:rPr lang="en-US" dirty="0"/>
              <a:t>Roosevelt County Team 2- Xander Clark, Kynadee Whitacre, Arion Peterson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82158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3485B-8451-8969-C31B-D4C6389559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3CD64FE-1780-F1A7-52BB-F7B406FBE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014" y="365127"/>
            <a:ext cx="9394371" cy="1325563"/>
          </a:xfrm>
        </p:spPr>
        <p:txBody>
          <a:bodyPr/>
          <a:lstStyle/>
          <a:p>
            <a:pPr algn="ctr"/>
            <a:r>
              <a:rPr lang="en-US" dirty="0"/>
              <a:t>Wildlife Habitat Evaluation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E875E8D-008E-5895-F018-74F55CD312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692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Contest Superintendent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Sam Smallidge</a:t>
            </a:r>
          </a:p>
          <a:p>
            <a:pPr marL="0" indent="0" algn="ctr">
              <a:buNone/>
            </a:pPr>
            <a:r>
              <a:rPr lang="en-US" sz="1900" dirty="0"/>
              <a:t>Extension Wildlife Specialist</a:t>
            </a:r>
          </a:p>
          <a:p>
            <a:pPr marL="0" indent="0" algn="ctr">
              <a:buNone/>
            </a:pPr>
            <a:r>
              <a:rPr lang="en-US" sz="1900" dirty="0"/>
              <a:t>Extension Animal Sciences and Natural Resources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CCC1D0-C13C-2170-43CE-F0294A2A59E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High Point Buckle Sponsor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Louis C Bender</a:t>
            </a:r>
          </a:p>
        </p:txBody>
      </p:sp>
    </p:spTree>
    <p:extLst>
      <p:ext uri="{BB962C8B-B14F-4D97-AF65-F5344CB8AC3E}">
        <p14:creationId xmlns:p14="http://schemas.microsoft.com/office/powerpoint/2010/main" val="2100338441"/>
      </p:ext>
    </p:extLst>
  </p:cSld>
  <p:clrMapOvr>
    <a:masterClrMapping/>
  </p:clrMapOvr>
</p:sld>
</file>

<file path=ppt/theme/theme1.xml><?xml version="1.0" encoding="utf-8"?>
<a:theme xmlns:a="http://schemas.openxmlformats.org/drawingml/2006/main" name="NMSU_2019">
  <a:themeElements>
    <a:clrScheme name="NMSU_2019">
      <a:dk1>
        <a:srgbClr val="000000"/>
      </a:dk1>
      <a:lt1>
        <a:srgbClr val="FEFFFF"/>
      </a:lt1>
      <a:dk2>
        <a:srgbClr val="8C0B41"/>
      </a:dk2>
      <a:lt2>
        <a:srgbClr val="E7E6E6"/>
      </a:lt2>
      <a:accent1>
        <a:srgbClr val="A7BABE"/>
      </a:accent1>
      <a:accent2>
        <a:srgbClr val="CFC7BD"/>
      </a:accent2>
      <a:accent3>
        <a:srgbClr val="A5A5A5"/>
      </a:accent3>
      <a:accent4>
        <a:srgbClr val="FEFFFF"/>
      </a:accent4>
      <a:accent5>
        <a:srgbClr val="5B9BD5"/>
      </a:accent5>
      <a:accent6>
        <a:srgbClr val="8C0B41"/>
      </a:accent6>
      <a:hlink>
        <a:srgbClr val="50B9F2"/>
      </a:hlink>
      <a:folHlink>
        <a:srgbClr val="6D6E7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SU_2019" id="{F3039E45-AD72-2745-91F4-8F90602B2064}" vid="{36F2A75D-F91E-5C47-8EE5-76E117038AA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NMSU_2019</Template>
  <TotalTime>1484</TotalTime>
  <Words>1070</Words>
  <Application>Microsoft Office PowerPoint</Application>
  <PresentationFormat>Widescreen</PresentationFormat>
  <Paragraphs>123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Alasassy Caps</vt:lpstr>
      <vt:lpstr>Aptos</vt:lpstr>
      <vt:lpstr>Arial</vt:lpstr>
      <vt:lpstr>Calibri</vt:lpstr>
      <vt:lpstr>Tahoma</vt:lpstr>
      <vt:lpstr>NMSU_2019</vt:lpstr>
      <vt:lpstr>PowerPoint Presentation</vt:lpstr>
      <vt:lpstr>Agriculture &amp; Natural Sciences </vt:lpstr>
      <vt:lpstr>Land Judging </vt:lpstr>
      <vt:lpstr>Land Judging Top 5 Individuals</vt:lpstr>
      <vt:lpstr>Land Judging Top 5 Teams</vt:lpstr>
      <vt:lpstr>Horticulture</vt:lpstr>
      <vt:lpstr>Horticulture Judging Top 5 Individuals</vt:lpstr>
      <vt:lpstr>Horticulture Judging Top 5 Teams </vt:lpstr>
      <vt:lpstr>Wildlife Habitat Evaluation</vt:lpstr>
      <vt:lpstr>Wildlife Habitat Evaluation Top 5 Individuals</vt:lpstr>
      <vt:lpstr>Wildlife Habitat Evaluation Top 5 Teams</vt:lpstr>
      <vt:lpstr>Range Management</vt:lpstr>
      <vt:lpstr>Range Management Top 5 Individuals</vt:lpstr>
      <vt:lpstr>Range Management Top 5 Teams</vt:lpstr>
      <vt:lpstr>Entomology Contest</vt:lpstr>
      <vt:lpstr>Entomology Contest Top 5 Individuals</vt:lpstr>
      <vt:lpstr>Entomology Contest Top 5 Teams</vt:lpstr>
      <vt:lpstr>Agronomy Contest</vt:lpstr>
      <vt:lpstr>Agronomy Contest Top 5 Individuals</vt:lpstr>
      <vt:lpstr>Agronomy Contest Top 5 Teams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Amy Zemler</cp:lastModifiedBy>
  <cp:revision>93</cp:revision>
  <dcterms:created xsi:type="dcterms:W3CDTF">2018-09-13T15:10:43Z</dcterms:created>
  <dcterms:modified xsi:type="dcterms:W3CDTF">2025-10-15T22:14:25Z</dcterms:modified>
</cp:coreProperties>
</file>