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256" r:id="rId2"/>
    <p:sldId id="295" r:id="rId3"/>
    <p:sldId id="296" r:id="rId4"/>
    <p:sldId id="297" r:id="rId5"/>
    <p:sldId id="299" r:id="rId6"/>
    <p:sldId id="298" r:id="rId7"/>
    <p:sldId id="300" r:id="rId8"/>
    <p:sldId id="301" r:id="rId9"/>
    <p:sldId id="331" r:id="rId10"/>
    <p:sldId id="332" r:id="rId11"/>
    <p:sldId id="333" r:id="rId12"/>
    <p:sldId id="334" r:id="rId13"/>
    <p:sldId id="335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36" r:id="rId23"/>
    <p:sldId id="337" r:id="rId24"/>
    <p:sldId id="33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78" autoAdjust="0"/>
    <p:restoredTop sz="94686"/>
  </p:normalViewPr>
  <p:slideViewPr>
    <p:cSldViewPr snapToGrid="0" snapToObjects="1">
      <p:cViewPr varScale="1">
        <p:scale>
          <a:sx n="79" d="100"/>
          <a:sy n="79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EF60D-BA6D-42D7-B4F7-1D490DA1F53F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0D840-B97E-4016-8B20-62186F398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1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86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21277-72B0-E4D5-7CA1-C3B07D7E2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B53646-04E0-6DDF-74A3-C828791E9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8DD21E-E9DA-4C4C-40BD-A610820FFA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31A8-07F1-DB0D-1DD1-B3D902C26D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75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64970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152971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Sub-topic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5B5FA-38C5-9149-9DA4-F4028C9667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9977" y="3009501"/>
            <a:ext cx="6233583" cy="334963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32339FA-DA32-A74D-BF3D-0857B2EA02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3470502"/>
            <a:ext cx="4950937" cy="65274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4C4E1DC7-B849-7A47-B34C-CA67D6F460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8194" y="3470502"/>
            <a:ext cx="4950937" cy="65274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508" y="4557650"/>
            <a:ext cx="1499359" cy="1548372"/>
          </a:xfrm>
          <a:prstGeom prst="rect">
            <a:avLst/>
          </a:prstGeom>
        </p:spPr>
      </p:pic>
      <p:pic>
        <p:nvPicPr>
          <p:cNvPr id="7" name="Picture 6" descr="A red and white logo with white text&#10;&#10;AI-generated content may be incorrect.">
            <a:extLst>
              <a:ext uri="{FF2B5EF4-FFF2-40B4-BE49-F238E27FC236}">
                <a16:creationId xmlns:a16="http://schemas.microsoft.com/office/drawing/2014/main" id="{14CE958D-39B3-174A-3F22-1FBDD58CCB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81943" y="4599273"/>
            <a:ext cx="1494530" cy="163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4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5952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5252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98148" y="5793848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5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62731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5573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1372" y="5766954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09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BB596-5451-4E43-A774-80A751BE5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DB06050-AE7F-E242-97DC-DE3BC4D88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1372" y="5778567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333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2DA42E-E29E-8442-94C1-AC54D70DD51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551" y="2107019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62B999D7-A76D-B741-B745-30280A6B16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0551" y="2604238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College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5CA1FD1C-6FE7-DD48-9178-AFF6A8C555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0551" y="3101457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Department or Program Name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56EF9B5F-920F-8E4F-872D-C4D4C2C6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0551" y="3598676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B0EB2389-F780-2D4A-B2A3-2E10B3549B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0551" y="4095895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85444114-988B-6D44-B79C-537507DF2B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0551" y="4593116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ED535D-CF14-414F-994D-2D6881DC565E}"/>
              </a:ext>
            </a:extLst>
          </p:cNvPr>
          <p:cNvSpPr txBox="1"/>
          <p:nvPr/>
        </p:nvSpPr>
        <p:spPr>
          <a:xfrm>
            <a:off x="820552" y="978794"/>
            <a:ext cx="8108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Information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84819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9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661766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Divider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149767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title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5822577"/>
            <a:ext cx="911647" cy="941294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6A47B63A-024D-F596-8B7B-38F8B04EE3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4" name="Picture 13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5CE150B9-2EAB-D472-A8C9-5541981222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3030093">
            <a:off x="94091" y="109011"/>
            <a:ext cx="2326932" cy="2908666"/>
          </a:xfrm>
          <a:prstGeom prst="rect">
            <a:avLst/>
          </a:prstGeom>
        </p:spPr>
      </p:pic>
      <p:pic>
        <p:nvPicPr>
          <p:cNvPr id="15" name="Picture 14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717BBE79-C9BE-9126-6E40-5E43546177F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8569907" flipH="1">
            <a:off x="9814521" y="151849"/>
            <a:ext cx="2326932" cy="290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34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5BBC21DA-BB37-9447-AE99-A5671996BE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391187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CD90CA-AF2E-8449-8E84-D6C56326C15A}"/>
              </a:ext>
            </a:extLst>
          </p:cNvPr>
          <p:cNvSpPr/>
          <p:nvPr/>
        </p:nvSpPr>
        <p:spPr>
          <a:xfrm>
            <a:off x="4391187" y="0"/>
            <a:ext cx="780081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D5B3CF-5810-EF40-8451-52B286E53328}"/>
              </a:ext>
            </a:extLst>
          </p:cNvPr>
          <p:cNvSpPr/>
          <p:nvPr/>
        </p:nvSpPr>
        <p:spPr>
          <a:xfrm>
            <a:off x="4240260" y="0"/>
            <a:ext cx="44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3EFAC79-FBE2-DF48-8813-6E47C2638C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12729" y="510442"/>
            <a:ext cx="6700299" cy="1080247"/>
          </a:xfrm>
        </p:spPr>
        <p:txBody>
          <a:bodyPr anchor="t" anchorCtr="0">
            <a:noAutofit/>
          </a:bodyPr>
          <a:lstStyle>
            <a:lvl1pPr algn="ctr">
              <a:defRPr sz="4000" b="1" i="0" cap="none" baseline="0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183B407-5E80-E943-A014-BDCB3E4C4F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4115" y="1598800"/>
            <a:ext cx="5514661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Sub-topic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FF14268-F6DF-AE49-B746-8341CDE325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9509" y="2494696"/>
            <a:ext cx="5083876" cy="33496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C5AD891-4FCC-0446-93A5-2DB1541B04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87409" y="2932977"/>
            <a:ext cx="4950937" cy="6527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9EBC9F5-88EB-8443-B256-F5EF5358D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87406" y="3865608"/>
            <a:ext cx="4950937" cy="6527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74E4EE-A9AB-F74A-BA9F-547C75AA6EF1}"/>
              </a:ext>
            </a:extLst>
          </p:cNvPr>
          <p:cNvCxnSpPr>
            <a:cxnSpLocks/>
          </p:cNvCxnSpPr>
          <p:nvPr/>
        </p:nvCxnSpPr>
        <p:spPr>
          <a:xfrm flipH="1">
            <a:off x="6914890" y="3706773"/>
            <a:ext cx="329597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333699-7EF5-C043-B733-918C12342A5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50852" y="4662711"/>
            <a:ext cx="1548994" cy="1692830"/>
            <a:chOff x="2751337" y="1414797"/>
            <a:chExt cx="1865562" cy="203631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516C31E-8813-5B4A-BD8E-EAF384850E45}"/>
                </a:ext>
              </a:extLst>
            </p:cNvPr>
            <p:cNvSpPr/>
            <p:nvPr/>
          </p:nvSpPr>
          <p:spPr>
            <a:xfrm>
              <a:off x="2751337" y="1414797"/>
              <a:ext cx="1865562" cy="203631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 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110816BD-0780-C848-99BE-273BA6FE5D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09900" y="1676401"/>
              <a:ext cx="1341129" cy="1504682"/>
            </a:xfrm>
            <a:prstGeom prst="rect">
              <a:avLst/>
            </a:prstGeom>
          </p:spPr>
        </p:pic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D1F694C3-04A0-3E4D-8A90-3C943B3CD4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597714" y="6232884"/>
            <a:ext cx="4160520" cy="5943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99846" y="4908104"/>
            <a:ext cx="1252281" cy="129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42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1D5B3CF-5810-EF40-8451-52B286E53328}"/>
              </a:ext>
            </a:extLst>
          </p:cNvPr>
          <p:cNvSpPr/>
          <p:nvPr/>
        </p:nvSpPr>
        <p:spPr>
          <a:xfrm>
            <a:off x="0" y="5029201"/>
            <a:ext cx="12192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3EFAC79-FBE2-DF48-8813-6E47C2638C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476996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183B407-5E80-E943-A014-BDCB3E4C4F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964997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Subtopic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FF14268-F6DF-AE49-B746-8341CDE325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9977" y="2816316"/>
            <a:ext cx="6233583" cy="33496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C5AD891-4FCC-0446-93A5-2DB1541B04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3277317"/>
            <a:ext cx="4950937" cy="65274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9EBC9F5-88EB-8443-B256-F5EF5358D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8194" y="3277317"/>
            <a:ext cx="4950937" cy="65274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74E4EE-A9AB-F74A-BA9F-547C75AA6EF1}"/>
              </a:ext>
            </a:extLst>
          </p:cNvPr>
          <p:cNvCxnSpPr/>
          <p:nvPr/>
        </p:nvCxnSpPr>
        <p:spPr>
          <a:xfrm>
            <a:off x="6090139" y="3263890"/>
            <a:ext cx="0" cy="70584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5D9E1E6-61DD-7045-9F96-7E44783520F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15642" y="4210745"/>
            <a:ext cx="1548994" cy="1692830"/>
            <a:chOff x="2751337" y="1414797"/>
            <a:chExt cx="1865562" cy="203631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572715C-EC8C-0547-AC20-788B7B234099}"/>
                </a:ext>
              </a:extLst>
            </p:cNvPr>
            <p:cNvSpPr/>
            <p:nvPr/>
          </p:nvSpPr>
          <p:spPr>
            <a:xfrm>
              <a:off x="2751337" y="1414797"/>
              <a:ext cx="1865562" cy="203631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 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264C49D-C18A-A84B-8E9D-721A1F61D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09900" y="1676401"/>
              <a:ext cx="1341129" cy="1504682"/>
            </a:xfrm>
            <a:prstGeom prst="rect">
              <a:avLst/>
            </a:prstGeom>
          </p:spPr>
        </p:pic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1C419736-60F6-B842-9479-9C13741D45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01296" y="6062393"/>
            <a:ext cx="4576572" cy="49034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8930" y="5165859"/>
            <a:ext cx="1342142" cy="138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75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8241" y="701703"/>
            <a:ext cx="10515600" cy="113347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Divider Slide 2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6359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63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9400" y="5836062"/>
            <a:ext cx="914479" cy="944962"/>
          </a:xfrm>
          <a:prstGeom prst="rect">
            <a:avLst/>
          </a:prstGeom>
        </p:spPr>
      </p:pic>
      <p:pic>
        <p:nvPicPr>
          <p:cNvPr id="6" name="Picture 5" descr="A plane flying in the sky&#10;&#10;AI-generated content may be incorrect.">
            <a:extLst>
              <a:ext uri="{FF2B5EF4-FFF2-40B4-BE49-F238E27FC236}">
                <a16:creationId xmlns:a16="http://schemas.microsoft.com/office/drawing/2014/main" id="{8A6DB231-2126-2496-FE43-496E933829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9370680" y="-184281"/>
            <a:ext cx="3028718" cy="378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42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428" y="365127"/>
            <a:ext cx="9394371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3692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3692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1449" y="5807295"/>
            <a:ext cx="914479" cy="944962"/>
          </a:xfrm>
          <a:prstGeom prst="rect">
            <a:avLst/>
          </a:prstGeom>
        </p:spPr>
      </p:pic>
      <p:pic>
        <p:nvPicPr>
          <p:cNvPr id="7" name="Picture 6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E1C4DCE4-FA8D-ED51-0D05-C276FBD706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9918" y="-391886"/>
            <a:ext cx="2065124" cy="258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093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093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7583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1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5E47562-0B4E-E143-B002-83649551E0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8805" y="690563"/>
            <a:ext cx="4747684" cy="42672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307360FE-8B74-B742-AC27-153E1A1C9C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09794" y="690563"/>
            <a:ext cx="4747684" cy="42672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1031" y="5807295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81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70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431B1E-8998-0146-AF70-B53ABD36F462}"/>
              </a:ext>
            </a:extLst>
          </p:cNvPr>
          <p:cNvSpPr/>
          <p:nvPr userDrawn="1"/>
        </p:nvSpPr>
        <p:spPr>
          <a:xfrm>
            <a:off x="0" y="5758249"/>
            <a:ext cx="12192000" cy="1099751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275C1D0-9CBE-A14B-AD80-9C3A28792A6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77562" y="5919726"/>
            <a:ext cx="692363" cy="776797"/>
          </a:xfrm>
          <a:prstGeom prst="rect">
            <a:avLst/>
          </a:prstGeom>
        </p:spPr>
      </p:pic>
      <p:pic>
        <p:nvPicPr>
          <p:cNvPr id="5" name="Picture 4" descr="A logo with a clover&#10;&#10;AI-generated content may be incorrect.">
            <a:extLst>
              <a:ext uri="{FF2B5EF4-FFF2-40B4-BE49-F238E27FC236}">
                <a16:creationId xmlns:a16="http://schemas.microsoft.com/office/drawing/2014/main" id="{734E56AA-39A8-0568-F4D9-01CCADF22638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 t="9975" b="6409"/>
          <a:stretch>
            <a:fillRect/>
          </a:stretch>
        </p:blipFill>
        <p:spPr>
          <a:xfrm>
            <a:off x="9347923" y="5758249"/>
            <a:ext cx="2844077" cy="10997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C9D0FF-11C2-E12B-0038-78038E308664}"/>
              </a:ext>
            </a:extLst>
          </p:cNvPr>
          <p:cNvSpPr txBox="1"/>
          <p:nvPr userDrawn="1"/>
        </p:nvSpPr>
        <p:spPr>
          <a:xfrm>
            <a:off x="9347923" y="6480717"/>
            <a:ext cx="692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4099463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8B3C6D18-A2B2-9342-973F-0CD550E0D7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5199"/>
            <a:ext cx="9144000" cy="828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A logo with a clover&#10;&#10;AI-generated content may be incorrect.">
            <a:extLst>
              <a:ext uri="{FF2B5EF4-FFF2-40B4-BE49-F238E27FC236}">
                <a16:creationId xmlns:a16="http://schemas.microsoft.com/office/drawing/2014/main" id="{779A0BC7-A42D-EFB6-98AC-F0BE440CFF3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15"/>
          <a:stretch>
            <a:fillRect/>
          </a:stretch>
        </p:blipFill>
        <p:spPr>
          <a:xfrm>
            <a:off x="567732" y="0"/>
            <a:ext cx="11056536" cy="45805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E213A94-FBD0-D6F3-AB62-5F70036FC8CC}"/>
              </a:ext>
            </a:extLst>
          </p:cNvPr>
          <p:cNvSpPr txBox="1"/>
          <p:nvPr/>
        </p:nvSpPr>
        <p:spPr>
          <a:xfrm rot="19367557">
            <a:off x="7789628" y="2879730"/>
            <a:ext cx="173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AF49DE-B27A-8470-EDD2-1D6782E05D24}"/>
              </a:ext>
            </a:extLst>
          </p:cNvPr>
          <p:cNvSpPr txBox="1"/>
          <p:nvPr/>
        </p:nvSpPr>
        <p:spPr>
          <a:xfrm rot="2158593">
            <a:off x="2137988" y="2752929"/>
            <a:ext cx="252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Awards</a:t>
            </a:r>
          </a:p>
        </p:txBody>
      </p:sp>
    </p:spTree>
    <p:extLst>
      <p:ext uri="{BB962C8B-B14F-4D97-AF65-F5344CB8AC3E}">
        <p14:creationId xmlns:p14="http://schemas.microsoft.com/office/powerpoint/2010/main" val="31180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8762E-5F14-BD8C-FA25-E462DC2A2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B79E6A-3EE2-BF47-3256-66E076FE4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3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Fashion Revue: Sewing II</a:t>
            </a:r>
            <a:br>
              <a:rPr lang="en-US" dirty="0"/>
            </a:br>
            <a:r>
              <a:rPr lang="en-US" dirty="0"/>
              <a:t>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8F9D1D-7BF8-AF7C-B1AA-3BD3FF281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Brooklynne Ash, Dona Ana County</a:t>
            </a:r>
          </a:p>
        </p:txBody>
      </p:sp>
    </p:spTree>
    <p:extLst>
      <p:ext uri="{BB962C8B-B14F-4D97-AF65-F5344CB8AC3E}">
        <p14:creationId xmlns:p14="http://schemas.microsoft.com/office/powerpoint/2010/main" val="183699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676AF-1C29-2F05-9967-39EB718E3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463F9E-3E45-1F16-6C3A-10E5EEA27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3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Fashion Revue: Senior Clothing I</a:t>
            </a:r>
            <a:br>
              <a:rPr lang="en-US" dirty="0"/>
            </a:br>
            <a:r>
              <a:rPr lang="en-US" dirty="0"/>
              <a:t>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7E8654-3D83-F4C0-4CC3-ED726B5FC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Molly Pirtle, Chaves County</a:t>
            </a:r>
          </a:p>
        </p:txBody>
      </p:sp>
    </p:spTree>
    <p:extLst>
      <p:ext uri="{BB962C8B-B14F-4D97-AF65-F5344CB8AC3E}">
        <p14:creationId xmlns:p14="http://schemas.microsoft.com/office/powerpoint/2010/main" val="341792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EC68D-BCE4-4C40-449F-178F3FDD0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F86C6C-2D57-AFE9-6C96-29250041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3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Fashion Revue: Quilting</a:t>
            </a:r>
            <a:br>
              <a:rPr lang="en-US" dirty="0"/>
            </a:br>
            <a:r>
              <a:rPr lang="en-US" dirty="0"/>
              <a:t>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56B961-2F95-390F-204C-D2EE08AE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Sarah Wiebe, Dona Ana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Madelynn Moreno, Dona Ana County</a:t>
            </a:r>
          </a:p>
        </p:txBody>
      </p:sp>
    </p:spTree>
    <p:extLst>
      <p:ext uri="{BB962C8B-B14F-4D97-AF65-F5344CB8AC3E}">
        <p14:creationId xmlns:p14="http://schemas.microsoft.com/office/powerpoint/2010/main" val="138010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51490-120E-4A11-D34E-5EC381972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BCF713-FC89-5411-9339-80072DB4E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3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Fashion Revue: Mix and Match</a:t>
            </a:r>
            <a:br>
              <a:rPr lang="en-US" dirty="0"/>
            </a:br>
            <a:r>
              <a:rPr lang="en-US" dirty="0"/>
              <a:t>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A28445-C233-0020-3171-DA54382D8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51751"/>
          </a:xfrm>
        </p:spPr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</a:t>
            </a:r>
            <a:r>
              <a:rPr lang="en-US" sz="4000" dirty="0" err="1"/>
              <a:t>Genavese</a:t>
            </a:r>
            <a:r>
              <a:rPr lang="en-US" sz="4000" dirty="0"/>
              <a:t> Atencio, San Miguel County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706E89-AEB5-AFDC-F864-DD12B2CE2F15}"/>
              </a:ext>
            </a:extLst>
          </p:cNvPr>
          <p:cNvSpPr txBox="1"/>
          <p:nvPr/>
        </p:nvSpPr>
        <p:spPr>
          <a:xfrm>
            <a:off x="403123" y="3429000"/>
            <a:ext cx="1051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Fashion Revue: Overall High Point</a:t>
            </a:r>
          </a:p>
          <a:p>
            <a:endParaRPr lang="en-US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4000" dirty="0">
                <a:ea typeface="Tahoma" panose="020B0604030504040204" pitchFamily="34" charset="0"/>
                <a:cs typeface="Tahoma" panose="020B0604030504040204" pitchFamily="34" charset="0"/>
              </a:rPr>
              <a:t>Mazie Pirtle, Chaves County</a:t>
            </a:r>
          </a:p>
        </p:txBody>
      </p:sp>
    </p:spTree>
    <p:extLst>
      <p:ext uri="{BB962C8B-B14F-4D97-AF65-F5344CB8AC3E}">
        <p14:creationId xmlns:p14="http://schemas.microsoft.com/office/powerpoint/2010/main" val="85110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78837-2801-91F3-566A-A1B1F68CD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133F7B-6048-DBF6-58DE-140773CF7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FCS Skill-a-thon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21EEB0-F222-17B9-41DB-4D5EB0E969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Augusta Ahlm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13CC3A-E770-D64D-05E6-60A613A8D5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Quay County 4-H Council</a:t>
            </a:r>
          </a:p>
        </p:txBody>
      </p:sp>
    </p:spTree>
    <p:extLst>
      <p:ext uri="{BB962C8B-B14F-4D97-AF65-F5344CB8AC3E}">
        <p14:creationId xmlns:p14="http://schemas.microsoft.com/office/powerpoint/2010/main" val="4063294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32F64-6F76-106D-000C-6060370C3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AC2E6E-7CAB-6FED-2C09-13C56C47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FCS Skill-a-thon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8F044E-D213-E74C-11C8-6A1B702E9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Alex Booton, Los Alamos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 Brooklynne Ash, Dona Ana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 Morgan Fisher, Eddy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 Abigail Johnson, Los Alamos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Emma Jaramillo, Dona Ana County</a:t>
            </a:r>
          </a:p>
        </p:txBody>
      </p:sp>
    </p:spTree>
    <p:extLst>
      <p:ext uri="{BB962C8B-B14F-4D97-AF65-F5344CB8AC3E}">
        <p14:creationId xmlns:p14="http://schemas.microsoft.com/office/powerpoint/2010/main" val="285172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38F40-FE01-AAC8-AD92-599591D9D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19ED6E-9C5D-12BE-7914-2A66444DC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FCS Skill-a-thon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098F93-5AB9-C47D-6A5D-2D55C30B4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Los Alamos County – Alex Booton, Nick Booten, Abigail Johnson, Penelope Johnson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 Dona Ana County – Emma Jaramillo, Hannah Baca, Brooklynne Ash, Emma Hamilton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 Roosevelt County – Arion Peterson, Xander Clark, Emma Clark, Tandi Foreman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 Bernalillo County 1 – Savannah Tuss, Ian Marquez, Addison Gear, Abigail McSween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Bernalillo County 2 – Kaden Duran, Owen Garver, Faith Martin, Dixon Mortimer</a:t>
            </a:r>
          </a:p>
        </p:txBody>
      </p:sp>
    </p:spTree>
    <p:extLst>
      <p:ext uri="{BB962C8B-B14F-4D97-AF65-F5344CB8AC3E}">
        <p14:creationId xmlns:p14="http://schemas.microsoft.com/office/powerpoint/2010/main" val="277050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D3024-F12A-5ABA-D7FA-779F7CB86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FCAFE2-180E-013B-CFEB-57E3A6811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FCS Bowl 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E3DB0F-FB39-4083-932D-366AC8D84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Marissa Morgan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86C12D-A9F2-C1C8-336E-5453E6D172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Karim Martinez</a:t>
            </a:r>
          </a:p>
        </p:txBody>
      </p:sp>
    </p:spTree>
    <p:extLst>
      <p:ext uri="{BB962C8B-B14F-4D97-AF65-F5344CB8AC3E}">
        <p14:creationId xmlns:p14="http://schemas.microsoft.com/office/powerpoint/2010/main" val="2914266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E62E0-C906-4F1D-FF11-71FB401F6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A750B3-2C2A-22EB-4C34-5997F04D5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FCS Bowl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EA70AF-36FD-9990-58C1-25DA9265A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Dixon Mortimer, Bernalillo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Addison Schulke, Luna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Owen Garver, Bernalillo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Savannah Tuss, Bernalillo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Monte Offutt, Luna County</a:t>
            </a:r>
          </a:p>
        </p:txBody>
      </p:sp>
    </p:spTree>
    <p:extLst>
      <p:ext uri="{BB962C8B-B14F-4D97-AF65-F5344CB8AC3E}">
        <p14:creationId xmlns:p14="http://schemas.microsoft.com/office/powerpoint/2010/main" val="112009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9CE24-47F0-B691-584F-3792C3EE8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9E5373-10DE-9A77-B623-C23941F9D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FCS Bowl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69383D-36E1-19CA-8C17-2ABAE3385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Bernalillo County Team 1 - Allison Westfall, Dixon Mortimer, Trygg White, Owen Garver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Luna County - Addison Schulke, Braylin Chaffin, Jazmin Perea, Monte Offutt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Bernalillo County Team 2 - Ian Marquez, Savannah Tuss, Abigail McSween, Faith Martin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1532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AA298-E895-B378-C476-A03BB9CDA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18FD37-C9C0-45A9-B17A-12E190C7C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96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Favorite Foods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E5D8FD-42FC-9877-9725-517586D6E4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12619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Paige Marez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C9AE57-CFCA-3923-47EE-FB402BE7B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10940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Dr. Jean Hertzman</a:t>
            </a:r>
          </a:p>
        </p:txBody>
      </p:sp>
    </p:spTree>
    <p:extLst>
      <p:ext uri="{BB962C8B-B14F-4D97-AF65-F5344CB8AC3E}">
        <p14:creationId xmlns:p14="http://schemas.microsoft.com/office/powerpoint/2010/main" val="2535079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4B703-F401-D5D8-6A88-77509D99C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83599C-A5B4-165F-3C4E-66443DC19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1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Talent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9D97E9-BD26-A8CB-ADAB-08079FC11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Brittany Sonntag &amp; </a:t>
            </a:r>
          </a:p>
          <a:p>
            <a:pPr marL="0" indent="0" algn="ctr">
              <a:buNone/>
            </a:pPr>
            <a:r>
              <a:rPr lang="en-US" sz="4000" dirty="0"/>
              <a:t>Eva Madrid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3CBB1A-9C51-2884-56A1-227F84EEEA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Dona Ana 4-H Council</a:t>
            </a:r>
          </a:p>
        </p:txBody>
      </p:sp>
    </p:spTree>
    <p:extLst>
      <p:ext uri="{BB962C8B-B14F-4D97-AF65-F5344CB8AC3E}">
        <p14:creationId xmlns:p14="http://schemas.microsoft.com/office/powerpoint/2010/main" val="16382271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FACB5-C814-4BA4-C9B2-6A91CC204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C36441-1524-ACAC-3245-6EF405E14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Talent: Vocal - Top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EB57ED-67C3-AD36-29B1-EC507C938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Haidyn Barnard, Hidalgo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Allison Westfall, Bernalillo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Ben Booten &amp; Maggie Johnson, Los Alamos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RaeAnna Gallegos, Bernalillo County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5616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0C8CF-614B-1721-FDC5-3A42379AA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E189BE-634B-2E63-AE48-FBAB4B418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Talent: Poetry - Top Individual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BD3D44-B909-DA35-2594-438EE8DE4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Bella Lopez, Grant County</a:t>
            </a:r>
          </a:p>
        </p:txBody>
      </p:sp>
    </p:spTree>
    <p:extLst>
      <p:ext uri="{BB962C8B-B14F-4D97-AF65-F5344CB8AC3E}">
        <p14:creationId xmlns:p14="http://schemas.microsoft.com/office/powerpoint/2010/main" val="311317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E0C91-3F61-674F-B982-A8A74793D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B7EC9A-D443-95F3-A74F-F34B17045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469"/>
            <a:ext cx="8935720" cy="1325563"/>
          </a:xfrm>
        </p:spPr>
        <p:txBody>
          <a:bodyPr>
            <a:normAutofit/>
          </a:bodyPr>
          <a:lstStyle/>
          <a:p>
            <a:r>
              <a:rPr lang="en-US" dirty="0"/>
              <a:t>Talent: Musical - Top Individual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1D9504-9857-9D2E-C17B-9C73388F4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66775"/>
          </a:xfrm>
        </p:spPr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Molly Pirtle, Chaves County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872798-A394-315C-D8B1-28D98B72D3B6}"/>
              </a:ext>
            </a:extLst>
          </p:cNvPr>
          <p:cNvSpPr txBox="1"/>
          <p:nvPr/>
        </p:nvSpPr>
        <p:spPr>
          <a:xfrm>
            <a:off x="838200" y="3261529"/>
            <a:ext cx="7711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Talent – High Point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7C0949-F3A5-73C9-57A7-141C6A306C83}"/>
              </a:ext>
            </a:extLst>
          </p:cNvPr>
          <p:cNvSpPr txBox="1"/>
          <p:nvPr/>
        </p:nvSpPr>
        <p:spPr>
          <a:xfrm>
            <a:off x="939800" y="4184601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Bella Lopez, Grant County</a:t>
            </a:r>
          </a:p>
        </p:txBody>
      </p:sp>
    </p:spTree>
    <p:extLst>
      <p:ext uri="{BB962C8B-B14F-4D97-AF65-F5344CB8AC3E}">
        <p14:creationId xmlns:p14="http://schemas.microsoft.com/office/powerpoint/2010/main" val="1561330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EF532-50D8-53D3-F3C2-26CCBA68F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27A58465-73CF-AA0E-39AD-155D99CBD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5199"/>
            <a:ext cx="9144000" cy="828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A logo with a clover&#10;&#10;AI-generated content may be incorrect.">
            <a:extLst>
              <a:ext uri="{FF2B5EF4-FFF2-40B4-BE49-F238E27FC236}">
                <a16:creationId xmlns:a16="http://schemas.microsoft.com/office/drawing/2014/main" id="{7FFEEAC3-616A-E6ED-2CE6-7E350FF1D4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15"/>
          <a:stretch>
            <a:fillRect/>
          </a:stretch>
        </p:blipFill>
        <p:spPr>
          <a:xfrm>
            <a:off x="567732" y="0"/>
            <a:ext cx="11056536" cy="45805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9A8F7BE-55D0-18FD-2FA0-3DE989B8E8C2}"/>
              </a:ext>
            </a:extLst>
          </p:cNvPr>
          <p:cNvSpPr txBox="1"/>
          <p:nvPr/>
        </p:nvSpPr>
        <p:spPr>
          <a:xfrm rot="19367557">
            <a:off x="7789628" y="2879730"/>
            <a:ext cx="173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3BED63-4763-FB64-D935-DBAE09E618F5}"/>
              </a:ext>
            </a:extLst>
          </p:cNvPr>
          <p:cNvSpPr txBox="1"/>
          <p:nvPr/>
        </p:nvSpPr>
        <p:spPr>
          <a:xfrm rot="2158593">
            <a:off x="2137988" y="2752929"/>
            <a:ext cx="252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Awards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C8E89A-352C-3734-CE0C-C6307EC99BA8}"/>
              </a:ext>
            </a:extLst>
          </p:cNvPr>
          <p:cNvSpPr txBox="1"/>
          <p:nvPr/>
        </p:nvSpPr>
        <p:spPr>
          <a:xfrm>
            <a:off x="6665994" y="5051362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atin typeface="Alasassy Caps" panose="020F0502020204030204" pitchFamily="2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693809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2ABC5-EECF-4098-94F5-AEB252F1A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8D5F30-B196-8C68-89F1-3296DCA62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705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Favorite Foods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C4ED2D-C217-9201-97F1-F8F322C89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  John Turner, Curry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  Allie Booton, Los Alamos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  Sam Prada, Los Alamos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  Kelsey Bowen, Dona Ana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 Savannah Tuss, Bernalillo County</a:t>
            </a:r>
          </a:p>
        </p:txBody>
      </p:sp>
    </p:spTree>
    <p:extLst>
      <p:ext uri="{BB962C8B-B14F-4D97-AF65-F5344CB8AC3E}">
        <p14:creationId xmlns:p14="http://schemas.microsoft.com/office/powerpoint/2010/main" val="199343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52B55-C703-48A9-5F81-98846D64A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632BDE-14FE-D410-298A-E2A0E8ABB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615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Consumer Decision Making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334A99C-57AD-3578-714B-20B778BD79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Debby Maberry &amp; Crystal Annya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29DD39-21A5-8CA4-24D8-E8132D9441D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Del &amp; Desaree Jimenez</a:t>
            </a:r>
          </a:p>
        </p:txBody>
      </p:sp>
    </p:spTree>
    <p:extLst>
      <p:ext uri="{BB962C8B-B14F-4D97-AF65-F5344CB8AC3E}">
        <p14:creationId xmlns:p14="http://schemas.microsoft.com/office/powerpoint/2010/main" val="1717504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A9303-30AF-262A-4E88-A9C1264AB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987489-D86F-9862-2E3D-B85150ABF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3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Consumer Decision Making Top 5 Individual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DFD3C6B-AD2C-EADF-AFE3-3BD32685B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John Turner, Curry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 Avery Helmick, Dona Ana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 Teegan Halladay, Lea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 Hailey Drake, Valencia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Carter Chamberlin, Dona Ana County</a:t>
            </a:r>
          </a:p>
        </p:txBody>
      </p:sp>
    </p:spTree>
    <p:extLst>
      <p:ext uri="{BB962C8B-B14F-4D97-AF65-F5344CB8AC3E}">
        <p14:creationId xmlns:p14="http://schemas.microsoft.com/office/powerpoint/2010/main" val="8966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F1DBF-620A-3B36-1219-1D5AE68B4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2E3148D-02B2-E724-40F3-56C0288B3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3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Consumer Decision Making Top 5 Teams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B830B47-F23B-B92E-CCAF-D9B287250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800" dirty="0"/>
              <a:t>1</a:t>
            </a:r>
            <a:r>
              <a:rPr lang="en-US" sz="3800" baseline="30000" dirty="0"/>
              <a:t>st</a:t>
            </a:r>
            <a:r>
              <a:rPr lang="en-US" sz="3800" dirty="0"/>
              <a:t> Place:  Dona Ana County- Carter Chamberlin, Paxton Rogers, Avery Helmick, Mason Rogers</a:t>
            </a:r>
          </a:p>
          <a:p>
            <a:r>
              <a:rPr lang="en-US" sz="3800" dirty="0"/>
              <a:t>2</a:t>
            </a:r>
            <a:r>
              <a:rPr lang="en-US" sz="3800" baseline="30000" dirty="0"/>
              <a:t>nd</a:t>
            </a:r>
            <a:r>
              <a:rPr lang="en-US" sz="3800" dirty="0"/>
              <a:t> Place: Curry County- Kyren Cortez, Keaton Sumrall, John Turner </a:t>
            </a:r>
          </a:p>
          <a:p>
            <a:r>
              <a:rPr lang="en-US" sz="3800" dirty="0"/>
              <a:t>3</a:t>
            </a:r>
            <a:r>
              <a:rPr lang="en-US" sz="3800" baseline="30000" dirty="0"/>
              <a:t>rd</a:t>
            </a:r>
            <a:r>
              <a:rPr lang="en-US" sz="3800" dirty="0"/>
              <a:t> Place:  Valencia County- Jason </a:t>
            </a:r>
            <a:r>
              <a:rPr lang="en-US" sz="3800" dirty="0" err="1"/>
              <a:t>Pareo</a:t>
            </a:r>
            <a:r>
              <a:rPr lang="en-US" sz="3800" dirty="0"/>
              <a:t>, Anne Marie Anaya, Nathan McDaniel, Tripp Gibson</a:t>
            </a:r>
          </a:p>
          <a:p>
            <a:r>
              <a:rPr lang="en-US" sz="3800" dirty="0"/>
              <a:t>4</a:t>
            </a:r>
            <a:r>
              <a:rPr lang="en-US" sz="3800" baseline="30000" dirty="0"/>
              <a:t>th</a:t>
            </a:r>
            <a:r>
              <a:rPr lang="en-US" sz="3800" dirty="0"/>
              <a:t> Place:  Sierra County- Raegan Hearn, Reece Diamond, Claie Archuleta</a:t>
            </a:r>
          </a:p>
          <a:p>
            <a:r>
              <a:rPr lang="en-US" sz="3800" dirty="0"/>
              <a:t>5</a:t>
            </a:r>
            <a:r>
              <a:rPr lang="en-US" sz="3800" baseline="30000" dirty="0"/>
              <a:t>th</a:t>
            </a:r>
            <a:r>
              <a:rPr lang="en-US" sz="3800" dirty="0"/>
              <a:t> Place:  Bernalillo County- Trygg White, Kaden Duran, Isabella Baldonado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677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CB0D4-74DB-C39F-6926-F9383E4A4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665B30-4EC5-AC97-0319-CB786E2B6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615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Fashion Revue Making Contest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84E747-F2ED-BDF9-A968-4D4F869DF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928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Tamara Schubert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4B85B2-A264-A269-55B6-CAFCE7B5F3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 err="1"/>
              <a:t>Owida</a:t>
            </a:r>
            <a:r>
              <a:rPr lang="en-US" sz="4000" dirty="0"/>
              <a:t> Franz</a:t>
            </a:r>
          </a:p>
        </p:txBody>
      </p:sp>
    </p:spTree>
    <p:extLst>
      <p:ext uri="{BB962C8B-B14F-4D97-AF65-F5344CB8AC3E}">
        <p14:creationId xmlns:p14="http://schemas.microsoft.com/office/powerpoint/2010/main" val="28676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33B3C-0FE3-EA3A-A6C4-16BC7C29B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6C7FD4B-A954-AE74-2F17-53CB56ECE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3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Fashion Revue: Creative Touches </a:t>
            </a:r>
            <a:br>
              <a:rPr lang="en-US" dirty="0"/>
            </a:br>
            <a:r>
              <a:rPr lang="en-US" dirty="0"/>
              <a:t>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2FF193-13BD-29F9-2EF1-DCEEB8797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Mazie Pirtle, Chaves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Trinity Grant, Quay County</a:t>
            </a:r>
          </a:p>
        </p:txBody>
      </p:sp>
    </p:spTree>
    <p:extLst>
      <p:ext uri="{BB962C8B-B14F-4D97-AF65-F5344CB8AC3E}">
        <p14:creationId xmlns:p14="http://schemas.microsoft.com/office/powerpoint/2010/main" val="81022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281CD9-BF4D-2E55-6D87-8949F04F5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5076E4-DF88-9C4C-62E9-CC944218D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23" y="52321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Fashion Revue: Sewing SD</a:t>
            </a:r>
            <a:br>
              <a:rPr lang="en-US" dirty="0"/>
            </a:br>
            <a:r>
              <a:rPr lang="en-US" dirty="0"/>
              <a:t>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374056-AC98-D395-F580-0A5520FC1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Leah Vasquez, Dona Ana County</a:t>
            </a:r>
          </a:p>
        </p:txBody>
      </p:sp>
    </p:spTree>
    <p:extLst>
      <p:ext uri="{BB962C8B-B14F-4D97-AF65-F5344CB8AC3E}">
        <p14:creationId xmlns:p14="http://schemas.microsoft.com/office/powerpoint/2010/main" val="931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MSU_2019">
  <a:themeElements>
    <a:clrScheme name="NMSU_2019">
      <a:dk1>
        <a:srgbClr val="000000"/>
      </a:dk1>
      <a:lt1>
        <a:srgbClr val="FEFFFF"/>
      </a:lt1>
      <a:dk2>
        <a:srgbClr val="8C0B41"/>
      </a:dk2>
      <a:lt2>
        <a:srgbClr val="E7E6E6"/>
      </a:lt2>
      <a:accent1>
        <a:srgbClr val="A7BABE"/>
      </a:accent1>
      <a:accent2>
        <a:srgbClr val="CFC7BD"/>
      </a:accent2>
      <a:accent3>
        <a:srgbClr val="A5A5A5"/>
      </a:accent3>
      <a:accent4>
        <a:srgbClr val="FEFFFF"/>
      </a:accent4>
      <a:accent5>
        <a:srgbClr val="5B9BD5"/>
      </a:accent5>
      <a:accent6>
        <a:srgbClr val="8C0B41"/>
      </a:accent6>
      <a:hlink>
        <a:srgbClr val="50B9F2"/>
      </a:hlink>
      <a:folHlink>
        <a:srgbClr val="6D6E7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SU_2019" id="{F3039E45-AD72-2745-91F4-8F90602B2064}" vid="{36F2A75D-F91E-5C47-8EE5-76E117038A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NMSU_2019</Template>
  <TotalTime>1483</TotalTime>
  <Words>742</Words>
  <Application>Microsoft Office PowerPoint</Application>
  <PresentationFormat>Widescreen</PresentationFormat>
  <Paragraphs>118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Alasassy Caps</vt:lpstr>
      <vt:lpstr>Aptos</vt:lpstr>
      <vt:lpstr>Arial</vt:lpstr>
      <vt:lpstr>Calibri</vt:lpstr>
      <vt:lpstr>Tahoma</vt:lpstr>
      <vt:lpstr>NMSU_2019</vt:lpstr>
      <vt:lpstr>PowerPoint Presentation</vt:lpstr>
      <vt:lpstr>Favorite Foods </vt:lpstr>
      <vt:lpstr>Favorite Foods Top 5 Individuals</vt:lpstr>
      <vt:lpstr>Consumer Decision Making Contest </vt:lpstr>
      <vt:lpstr>Consumer Decision Making Top 5 Individual</vt:lpstr>
      <vt:lpstr>Consumer Decision Making Top 5 Teams</vt:lpstr>
      <vt:lpstr>Fashion Revue Making Contest </vt:lpstr>
      <vt:lpstr>Fashion Revue: Creative Touches  Top 5 Individuals</vt:lpstr>
      <vt:lpstr>Fashion Revue: Sewing SD Top 5 Individuals</vt:lpstr>
      <vt:lpstr>Fashion Revue: Sewing II Top 5 Individuals</vt:lpstr>
      <vt:lpstr>Fashion Revue: Senior Clothing I Top 5 Individuals</vt:lpstr>
      <vt:lpstr>Fashion Revue: Quilting Top 5 Individuals</vt:lpstr>
      <vt:lpstr>Fashion Revue: Mix and Match Top 5 Individuals</vt:lpstr>
      <vt:lpstr>FCS Skill-a-thon Contest </vt:lpstr>
      <vt:lpstr>FCS Skill-a-thon Top 5 Individuals</vt:lpstr>
      <vt:lpstr>FCS Skill-a-thon Top 5 Teams</vt:lpstr>
      <vt:lpstr>FCS Bowl  </vt:lpstr>
      <vt:lpstr>FCS Bowl Top 5 Individuals</vt:lpstr>
      <vt:lpstr>FCS Bowl Top 5 Teams</vt:lpstr>
      <vt:lpstr>Talent </vt:lpstr>
      <vt:lpstr>Talent: Vocal - Top Individuals</vt:lpstr>
      <vt:lpstr>Talent: Poetry - Top Individual</vt:lpstr>
      <vt:lpstr>Talent: Musical - Top Individual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Amy Zemler</cp:lastModifiedBy>
  <cp:revision>93</cp:revision>
  <dcterms:created xsi:type="dcterms:W3CDTF">2018-09-13T15:10:43Z</dcterms:created>
  <dcterms:modified xsi:type="dcterms:W3CDTF">2025-10-15T22:11:58Z</dcterms:modified>
</cp:coreProperties>
</file>