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33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693" autoAdjust="0"/>
    <p:restoredTop sz="94686"/>
  </p:normalViewPr>
  <p:slideViewPr>
    <p:cSldViewPr snapToGrid="0" snapToObjects="1">
      <p:cViewPr varScale="1">
        <p:scale>
          <a:sx n="79" d="100"/>
          <a:sy n="79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EF60D-BA6D-42D7-B4F7-1D490DA1F53F}" type="datetimeFigureOut">
              <a:rPr lang="en-US" smtClean="0"/>
              <a:t>10/15/2025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0D840-B97E-4016-8B20-62186F398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1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86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21277-72B0-E4D5-7CA1-C3B07D7E2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B53646-04E0-6DDF-74A3-C828791E9A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DD21E-E9DA-4C4C-40BD-A610820FFA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B531A8-07F1-DB0D-1DD1-B3D902C26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B0D840-B97E-4016-8B20-62186F39805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175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64970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52971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5B5FA-38C5-9149-9DA4-F4028C9667A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3009501"/>
            <a:ext cx="6233583" cy="334963"/>
          </a:xfr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32339FA-DA32-A74D-BF3D-0857B2EA02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470502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4C4E1DC7-B849-7A47-B34C-CA67D6F460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470502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0508" y="4557650"/>
            <a:ext cx="1499359" cy="1548372"/>
          </a:xfrm>
          <a:prstGeom prst="rect">
            <a:avLst/>
          </a:prstGeom>
        </p:spPr>
      </p:pic>
      <p:pic>
        <p:nvPicPr>
          <p:cNvPr id="7" name="Picture 6" descr="A red and white logo with white text&#10;&#10;AI-generated content may be incorrect.">
            <a:extLst>
              <a:ext uri="{FF2B5EF4-FFF2-40B4-BE49-F238E27FC236}">
                <a16:creationId xmlns:a16="http://schemas.microsoft.com/office/drawing/2014/main" id="{14CE958D-39B3-174A-3F22-1FBDD58CCB5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81943" y="4599273"/>
            <a:ext cx="1494530" cy="163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047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5952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252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898148" y="5793848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05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62731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55733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66954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609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BB596-5451-4E43-A774-80A751BE5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DB06050-AE7F-E242-97DC-DE3BC4D88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71372" y="5778567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333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12DA42E-E29E-8442-94C1-AC54D70DD51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0551" y="2107019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62B999D7-A76D-B741-B745-30280A6B16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0551" y="2604238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College</a:t>
            </a:r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5CA1FD1C-6FE7-DD48-9178-AFF6A8C555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0551" y="3101457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Department or Program Name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56EF9B5F-920F-8E4F-872D-C4D4C2C6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0551" y="359867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Website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B0EB2389-F780-2D4A-B2A3-2E10B3549B0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0551" y="4095895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Phone Number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85444114-988B-6D44-B79C-537507DF2B6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0551" y="4593116"/>
            <a:ext cx="10516077" cy="480131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1ED535D-CF14-414F-994D-2D6881DC565E}"/>
              </a:ext>
            </a:extLst>
          </p:cNvPr>
          <p:cNvSpPr txBox="1"/>
          <p:nvPr/>
        </p:nvSpPr>
        <p:spPr>
          <a:xfrm>
            <a:off x="820552" y="978794"/>
            <a:ext cx="8108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Contact Information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8481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79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66176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Divider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14976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title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5822577"/>
            <a:ext cx="911647" cy="941294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6A47B63A-024D-F596-8B7B-38F8B04EE32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14" name="Picture 13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5CE150B9-2EAB-D472-A8C9-5541981222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3030093">
            <a:off x="94091" y="109011"/>
            <a:ext cx="2326932" cy="2908666"/>
          </a:xfrm>
          <a:prstGeom prst="rect">
            <a:avLst/>
          </a:prstGeom>
        </p:spPr>
      </p:pic>
      <p:pic>
        <p:nvPicPr>
          <p:cNvPr id="15" name="Picture 14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717BBE79-C9BE-9126-6E40-5E43546177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rot="18569907" flipH="1">
            <a:off x="9814521" y="151849"/>
            <a:ext cx="2326932" cy="290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34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esenta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5BBC21DA-BB37-9447-AE99-A5671996BEC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391187" cy="68580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1CD90CA-AF2E-8449-8E84-D6C56326C15A}"/>
              </a:ext>
            </a:extLst>
          </p:cNvPr>
          <p:cNvSpPr/>
          <p:nvPr/>
        </p:nvSpPr>
        <p:spPr>
          <a:xfrm>
            <a:off x="4391187" y="0"/>
            <a:ext cx="7800813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4240260" y="0"/>
            <a:ext cx="44285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12729" y="510442"/>
            <a:ext cx="6700299" cy="1080247"/>
          </a:xfrm>
        </p:spPr>
        <p:txBody>
          <a:bodyPr anchor="t" anchorCtr="0">
            <a:noAutofit/>
          </a:bodyPr>
          <a:lstStyle>
            <a:lvl1pPr algn="ctr">
              <a:defRPr sz="4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74115" y="1598800"/>
            <a:ext cx="5514661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Sub-topic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9509" y="2494696"/>
            <a:ext cx="5083876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87409" y="2932977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87406" y="3865608"/>
            <a:ext cx="4950937" cy="65274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>
            <a:cxnSpLocks/>
          </p:cNvCxnSpPr>
          <p:nvPr/>
        </p:nvCxnSpPr>
        <p:spPr>
          <a:xfrm flipH="1">
            <a:off x="6914890" y="3706773"/>
            <a:ext cx="3295972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333699-7EF5-C043-B733-918C12342A5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7350852" y="4662711"/>
            <a:ext cx="1548994" cy="1692830"/>
            <a:chOff x="2751337" y="1414797"/>
            <a:chExt cx="1865562" cy="2036314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516C31E-8813-5B4A-BD8E-EAF384850E45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110816BD-0780-C848-99BE-273BA6FE5D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6" name="Picture 25">
            <a:extLst>
              <a:ext uri="{FF2B5EF4-FFF2-40B4-BE49-F238E27FC236}">
                <a16:creationId xmlns:a16="http://schemas.microsoft.com/office/drawing/2014/main" id="{D1F694C3-04A0-3E4D-8A90-3C943B3CD4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597714" y="6232884"/>
            <a:ext cx="4160520" cy="59436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899846" y="4908104"/>
            <a:ext cx="1252281" cy="129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42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1D5B3CF-5810-EF40-8451-52B286E53328}"/>
              </a:ext>
            </a:extLst>
          </p:cNvPr>
          <p:cNvSpPr/>
          <p:nvPr/>
        </p:nvSpPr>
        <p:spPr>
          <a:xfrm>
            <a:off x="0" y="5029201"/>
            <a:ext cx="12192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F3EFAC79-FBE2-DF48-8813-6E47C2638C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4400" y="476996"/>
            <a:ext cx="10363200" cy="1466291"/>
          </a:xfrm>
        </p:spPr>
        <p:txBody>
          <a:bodyPr anchor="t" anchorCtr="0"/>
          <a:lstStyle>
            <a:lvl1pPr algn="ctr">
              <a:defRPr sz="6000" b="1" i="0" cap="none" baseline="0">
                <a:solidFill>
                  <a:schemeClr val="bg1"/>
                </a:solidFill>
                <a:latin typeface="Tahoma" panose="020B060403050404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183B407-5E80-E943-A014-BDCB3E4C4F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1964997"/>
            <a:ext cx="9144000" cy="828294"/>
          </a:xfrm>
        </p:spPr>
        <p:txBody>
          <a:bodyPr/>
          <a:lstStyle>
            <a:lvl1pPr marL="0" indent="0" algn="ctr">
              <a:buNone/>
              <a:defRPr sz="3200" cap="all" baseline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Subtopic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FF14268-F6DF-AE49-B746-8341CDE3259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69977" y="2816316"/>
            <a:ext cx="6233583" cy="33496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Name of Presenter and Title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C5AD891-4FCC-0446-93A5-2DB1541B049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1" y="3277317"/>
            <a:ext cx="4950937" cy="652749"/>
          </a:xfrm>
        </p:spPr>
        <p:txBody>
          <a:bodyPr anchor="ctr">
            <a:normAutofit/>
          </a:bodyPr>
          <a:lstStyle>
            <a:lvl1pPr marL="0" indent="0" algn="r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College Name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9EBC9F5-88EB-8443-B256-F5EF5358DF4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08194" y="3277317"/>
            <a:ext cx="4950937" cy="652749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Department or program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74E4EE-A9AB-F74A-BA9F-547C75AA6EF1}"/>
              </a:ext>
            </a:extLst>
          </p:cNvPr>
          <p:cNvCxnSpPr/>
          <p:nvPr/>
        </p:nvCxnSpPr>
        <p:spPr>
          <a:xfrm>
            <a:off x="6090139" y="3263890"/>
            <a:ext cx="0" cy="705845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5D9E1E6-61DD-7045-9F96-7E44783520FB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315642" y="4210745"/>
            <a:ext cx="1548994" cy="1692830"/>
            <a:chOff x="2751337" y="1414797"/>
            <a:chExt cx="1865562" cy="203631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572715C-EC8C-0547-AC20-788B7B234099}"/>
                </a:ext>
              </a:extLst>
            </p:cNvPr>
            <p:cNvSpPr/>
            <p:nvPr/>
          </p:nvSpPr>
          <p:spPr>
            <a:xfrm>
              <a:off x="2751337" y="1414797"/>
              <a:ext cx="1865562" cy="203631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/>
                <a:t> </a:t>
              </a: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264C49D-C18A-A84B-8E9D-721A1F61DB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009900" y="1676401"/>
              <a:ext cx="1341129" cy="1504682"/>
            </a:xfrm>
            <a:prstGeom prst="rect">
              <a:avLst/>
            </a:prstGeom>
          </p:spPr>
        </p:pic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1C419736-60F6-B842-9479-9C13741D45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01296" y="6062393"/>
            <a:ext cx="4576572" cy="49034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628930" y="5165859"/>
            <a:ext cx="1342142" cy="1386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75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8241" y="701703"/>
            <a:ext cx="10515600" cy="113347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Divider Slide 2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6359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163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9400" y="5836062"/>
            <a:ext cx="914479" cy="944962"/>
          </a:xfrm>
          <a:prstGeom prst="rect">
            <a:avLst/>
          </a:prstGeom>
        </p:spPr>
      </p:pic>
      <p:pic>
        <p:nvPicPr>
          <p:cNvPr id="6" name="Picture 5" descr="A plane flying in the sky&#10;&#10;AI-generated content may be incorrect.">
            <a:extLst>
              <a:ext uri="{FF2B5EF4-FFF2-40B4-BE49-F238E27FC236}">
                <a16:creationId xmlns:a16="http://schemas.microsoft.com/office/drawing/2014/main" id="{8A6DB231-2126-2496-FE43-496E9338298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 flipH="1">
            <a:off x="9370680" y="-184281"/>
            <a:ext cx="3028718" cy="378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2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428" y="365127"/>
            <a:ext cx="9394371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6928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1449" y="5807295"/>
            <a:ext cx="914479" cy="944962"/>
          </a:xfrm>
          <a:prstGeom prst="rect">
            <a:avLst/>
          </a:prstGeom>
        </p:spPr>
      </p:pic>
      <p:pic>
        <p:nvPicPr>
          <p:cNvPr id="7" name="Picture 6" descr="A white silhouette of a jet&#10;&#10;AI-generated content may be incorrect.">
            <a:extLst>
              <a:ext uri="{FF2B5EF4-FFF2-40B4-BE49-F238E27FC236}">
                <a16:creationId xmlns:a16="http://schemas.microsoft.com/office/drawing/2014/main" id="{E1C4DCE4-FA8D-ED51-0D05-C276FBD7061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9918" y="-391886"/>
            <a:ext cx="2065124" cy="258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144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0936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7583" y="5807296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16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5E47562-0B4E-E143-B002-83649551E0B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8805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307360FE-8B74-B742-AC27-153E1A1C9C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609794" y="690563"/>
            <a:ext cx="4747684" cy="4267200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31031" y="5807295"/>
            <a:ext cx="91447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81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70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431B1E-8998-0146-AF70-B53ABD36F462}"/>
              </a:ext>
            </a:extLst>
          </p:cNvPr>
          <p:cNvSpPr/>
          <p:nvPr userDrawn="1"/>
        </p:nvSpPr>
        <p:spPr>
          <a:xfrm>
            <a:off x="0" y="5758249"/>
            <a:ext cx="12192000" cy="1099751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275C1D0-9CBE-A14B-AD80-9C3A28792A65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677562" y="5919726"/>
            <a:ext cx="692363" cy="776797"/>
          </a:xfrm>
          <a:prstGeom prst="rect">
            <a:avLst/>
          </a:prstGeom>
        </p:spPr>
      </p:pic>
      <p:pic>
        <p:nvPicPr>
          <p:cNvPr id="5" name="Picture 4" descr="A logo with a clover&#10;&#10;AI-generated content may be incorrect.">
            <a:extLst>
              <a:ext uri="{FF2B5EF4-FFF2-40B4-BE49-F238E27FC236}">
                <a16:creationId xmlns:a16="http://schemas.microsoft.com/office/drawing/2014/main" id="{734E56AA-39A8-0568-F4D9-01CCADF22638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 t="9975" b="6409"/>
          <a:stretch>
            <a:fillRect/>
          </a:stretch>
        </p:blipFill>
        <p:spPr>
          <a:xfrm>
            <a:off x="9347923" y="5758249"/>
            <a:ext cx="2844077" cy="109975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8C9D0FF-11C2-E12B-0038-78038E308664}"/>
              </a:ext>
            </a:extLst>
          </p:cNvPr>
          <p:cNvSpPr txBox="1"/>
          <p:nvPr userDrawn="1"/>
        </p:nvSpPr>
        <p:spPr>
          <a:xfrm>
            <a:off x="9347923" y="6480717"/>
            <a:ext cx="692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099463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8B3C6D18-A2B2-9342-973F-0CD550E0D7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79A0BC7-A42D-EFB6-98AC-F0BE440CFF3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E213A94-FBD0-D6F3-AB62-5F70036FC8CC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AF49DE-B27A-8470-EDD2-1D6782E05D24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</p:spTree>
    <p:extLst>
      <p:ext uri="{BB962C8B-B14F-4D97-AF65-F5344CB8AC3E}">
        <p14:creationId xmlns:p14="http://schemas.microsoft.com/office/powerpoint/2010/main" val="31180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1AD77-BCD6-65ED-87E8-CF6BB5DD5B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ED003A-EF2C-A7AA-FA9F-E20738454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084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FCS Presentations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9946E6-1A84-7480-B4F4-C04159FB6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Steffy Grooms, Dona Ana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Lily Johnson, Dona Ana County</a:t>
            </a:r>
          </a:p>
        </p:txBody>
      </p:sp>
    </p:spTree>
    <p:extLst>
      <p:ext uri="{BB962C8B-B14F-4D97-AF65-F5344CB8AC3E}">
        <p14:creationId xmlns:p14="http://schemas.microsoft.com/office/powerpoint/2010/main" val="25452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502A6-5A7B-A3CC-587F-8F2D5C813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03AA8A-BCFB-724E-F4B1-79A64F76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96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General Presentations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65A199-493F-92E1-A6A5-6D009420A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Monica Gonzales-Wilder</a:t>
            </a:r>
          </a:p>
          <a:p>
            <a:pPr marL="0" indent="0" algn="ctr">
              <a:buNone/>
            </a:pPr>
            <a:endParaRPr lang="en-US" sz="4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521BBC-2B7A-E275-F42B-3D7300C15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2618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Jon &amp; Brooke Boren</a:t>
            </a:r>
          </a:p>
        </p:txBody>
      </p:sp>
    </p:spTree>
    <p:extLst>
      <p:ext uri="{BB962C8B-B14F-4D97-AF65-F5344CB8AC3E}">
        <p14:creationId xmlns:p14="http://schemas.microsoft.com/office/powerpoint/2010/main" val="1520638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A35E2-B293-EA93-4F87-3FAB37DC5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4DD474-35BF-83E4-EA0A-9DE9D8838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084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General Presentations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24C504-1BAF-DBB0-511A-709DD6257E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Paxton Rogers and Carter Chamberlin, Dona Ana County</a:t>
            </a:r>
          </a:p>
        </p:txBody>
      </p:sp>
    </p:spTree>
    <p:extLst>
      <p:ext uri="{BB962C8B-B14F-4D97-AF65-F5344CB8AC3E}">
        <p14:creationId xmlns:p14="http://schemas.microsoft.com/office/powerpoint/2010/main" val="247491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EF532-50D8-53D3-F3C2-26CCBA68F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>
            <a:extLst>
              <a:ext uri="{FF2B5EF4-FFF2-40B4-BE49-F238E27FC236}">
                <a16:creationId xmlns:a16="http://schemas.microsoft.com/office/drawing/2014/main" id="{27A58465-73CF-AA0E-39AD-155D99CBD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55199"/>
            <a:ext cx="9144000" cy="828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" name="Picture 9" descr="A logo with a clover&#10;&#10;AI-generated content may be incorrect.">
            <a:extLst>
              <a:ext uri="{FF2B5EF4-FFF2-40B4-BE49-F238E27FC236}">
                <a16:creationId xmlns:a16="http://schemas.microsoft.com/office/drawing/2014/main" id="{7FFEEAC3-616A-E6ED-2CE6-7E350FF1D4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0415"/>
          <a:stretch>
            <a:fillRect/>
          </a:stretch>
        </p:blipFill>
        <p:spPr>
          <a:xfrm>
            <a:off x="567732" y="0"/>
            <a:ext cx="11056536" cy="458050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9A8F7BE-55D0-18FD-2FA0-3DE989B8E8C2}"/>
              </a:ext>
            </a:extLst>
          </p:cNvPr>
          <p:cNvSpPr txBox="1"/>
          <p:nvPr/>
        </p:nvSpPr>
        <p:spPr>
          <a:xfrm rot="19367557">
            <a:off x="7789628" y="2879730"/>
            <a:ext cx="1738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2025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3BED63-4763-FB64-D935-DBAE09E618F5}"/>
              </a:ext>
            </a:extLst>
          </p:cNvPr>
          <p:cNvSpPr txBox="1"/>
          <p:nvPr/>
        </p:nvSpPr>
        <p:spPr>
          <a:xfrm rot="2158593">
            <a:off x="2137988" y="2752929"/>
            <a:ext cx="25252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Alasassy Caps" panose="020F0502020204030204" pitchFamily="2" charset="0"/>
              </a:rPr>
              <a:t>Awards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C8E89A-352C-3734-CE0C-C6307EC99BA8}"/>
              </a:ext>
            </a:extLst>
          </p:cNvPr>
          <p:cNvSpPr txBox="1"/>
          <p:nvPr/>
        </p:nvSpPr>
        <p:spPr>
          <a:xfrm>
            <a:off x="6665994" y="5051362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000" dirty="0">
                <a:latin typeface="Alasassy Caps" panose="020F0502020204030204" pitchFamily="2" charset="0"/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69380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DCCA8-5BEB-6F7E-9F77-081CE2448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BF4D823-8BB3-415A-0A52-66D936C989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Leadership Contest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10F7A66-BBE9-E87C-E289-C1290DE92B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Contest Awards</a:t>
            </a:r>
          </a:p>
        </p:txBody>
      </p:sp>
    </p:spTree>
    <p:extLst>
      <p:ext uri="{BB962C8B-B14F-4D97-AF65-F5344CB8AC3E}">
        <p14:creationId xmlns:p14="http://schemas.microsoft.com/office/powerpoint/2010/main" val="1576664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CD398-1DF6-F4D6-182B-77302FF59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B147E9-A033-AAEA-BED4-5DF16DA47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96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Prepared Public Speaking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D2FBB9-696A-FF50-A1C5-7034376BD5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Emily Bruton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675678-3470-8ABD-7252-E3EB70AAD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Christina M Wilson</a:t>
            </a:r>
          </a:p>
        </p:txBody>
      </p:sp>
    </p:spTree>
    <p:extLst>
      <p:ext uri="{BB962C8B-B14F-4D97-AF65-F5344CB8AC3E}">
        <p14:creationId xmlns:p14="http://schemas.microsoft.com/office/powerpoint/2010/main" val="3800070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07F7F-D842-C25C-50B1-40C4E203D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E75FE2-DA37-0807-0DCC-2E35271B7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555" y="384333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Prepared Public Speaking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89955AE-737C-CA6B-5BBB-FE74D53D4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Jason </a:t>
            </a:r>
            <a:r>
              <a:rPr lang="en-US" sz="4000" dirty="0" err="1"/>
              <a:t>Pareo</a:t>
            </a:r>
            <a:r>
              <a:rPr lang="en-US" sz="4000" dirty="0"/>
              <a:t>, Valencia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Caleb Ramsey, Otero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Haidyn Barnard, Hidalgo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Charmayne Hall, Quay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Greeley Goodson, Curry County</a:t>
            </a:r>
          </a:p>
        </p:txBody>
      </p:sp>
    </p:spTree>
    <p:extLst>
      <p:ext uri="{BB962C8B-B14F-4D97-AF65-F5344CB8AC3E}">
        <p14:creationId xmlns:p14="http://schemas.microsoft.com/office/powerpoint/2010/main" val="132795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27C5F-9E10-E521-18D3-1F250B3D1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25C10-AB28-26D6-CCD2-E3769A5FB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96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Impromptu Public Speaking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1B8ED5-6BBA-B40C-7B37-5F203AB286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Bittany Johnson</a:t>
            </a:r>
          </a:p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CB384B-0315-C216-6D54-1763C5B7B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2618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Thomas and Frannie Miller</a:t>
            </a:r>
          </a:p>
        </p:txBody>
      </p:sp>
    </p:spTree>
    <p:extLst>
      <p:ext uri="{BB962C8B-B14F-4D97-AF65-F5344CB8AC3E}">
        <p14:creationId xmlns:p14="http://schemas.microsoft.com/office/powerpoint/2010/main" val="2072780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7C60A-18A5-0C6B-614C-57ABC2BBE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8C03BA-0E70-FF4A-0F44-878603612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433" y="384333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/>
              <a:t>Impromptu Public Speaking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4961D5-72F7-E5EF-9D57-4E8E48315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 Madison Kenyon, Quay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Cayden Diamond, Sierra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 Johnni Gallegos, Santa Fe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 Lee Justice, Sierra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 Dusty Waters, Grant County</a:t>
            </a:r>
          </a:p>
        </p:txBody>
      </p:sp>
    </p:spTree>
    <p:extLst>
      <p:ext uri="{BB962C8B-B14F-4D97-AF65-F5344CB8AC3E}">
        <p14:creationId xmlns:p14="http://schemas.microsoft.com/office/powerpoint/2010/main" val="374372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FF7D0D-6121-86C7-2EA5-A59DDCD8A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415317-C3A5-CD53-AE9C-7DB826EA7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96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Ag Presentations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A9EF9AB-3BEA-A911-D448-CDFB8CDEB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Monica Gonzales-Wilder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2531CB-43F1-9FEB-918C-680F0A3BD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2618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NMFLB </a:t>
            </a:r>
          </a:p>
          <a:p>
            <a:pPr marL="0" indent="0" algn="ctr">
              <a:buNone/>
            </a:pPr>
            <a:r>
              <a:rPr lang="en-US" sz="4000" dirty="0"/>
              <a:t>Young Farmers &amp; Ranchers</a:t>
            </a:r>
          </a:p>
        </p:txBody>
      </p:sp>
    </p:spTree>
    <p:extLst>
      <p:ext uri="{BB962C8B-B14F-4D97-AF65-F5344CB8AC3E}">
        <p14:creationId xmlns:p14="http://schemas.microsoft.com/office/powerpoint/2010/main" val="2932877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877EF-E497-5B05-0173-9CCF92627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4E17EEF-1A7D-BA39-32B8-E7A0AE3BB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9481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Ag Presentations Top 5 Individuals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3DABBC-0ECD-12D3-A0A8-F4419E7A78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1</a:t>
            </a:r>
            <a:r>
              <a:rPr lang="en-US" sz="4000" baseline="30000" dirty="0"/>
              <a:t>st</a:t>
            </a:r>
            <a:r>
              <a:rPr lang="en-US" sz="4000" dirty="0"/>
              <a:t> Place: Marley Womack, Dona Ana County</a:t>
            </a:r>
          </a:p>
          <a:p>
            <a:r>
              <a:rPr lang="en-US" sz="4000" dirty="0"/>
              <a:t>2</a:t>
            </a:r>
            <a:r>
              <a:rPr lang="en-US" sz="4000" baseline="30000" dirty="0"/>
              <a:t>nd</a:t>
            </a:r>
            <a:r>
              <a:rPr lang="en-US" sz="4000" dirty="0"/>
              <a:t> Place: Tzeitel Manuelito, San Juan County</a:t>
            </a:r>
          </a:p>
          <a:p>
            <a:r>
              <a:rPr lang="en-US" sz="4000" dirty="0"/>
              <a:t>3</a:t>
            </a:r>
            <a:r>
              <a:rPr lang="en-US" sz="4000" baseline="30000" dirty="0"/>
              <a:t>rd</a:t>
            </a:r>
            <a:r>
              <a:rPr lang="en-US" sz="4000" dirty="0"/>
              <a:t> Place: Elaina Mays, Sierra County</a:t>
            </a:r>
          </a:p>
          <a:p>
            <a:r>
              <a:rPr lang="en-US" sz="4000" dirty="0"/>
              <a:t>4</a:t>
            </a:r>
            <a:r>
              <a:rPr lang="en-US" sz="4000" baseline="30000" dirty="0"/>
              <a:t>th</a:t>
            </a:r>
            <a:r>
              <a:rPr lang="en-US" sz="4000" dirty="0"/>
              <a:t> Place: Siena Cass, Otero County</a:t>
            </a:r>
          </a:p>
          <a:p>
            <a:r>
              <a:rPr lang="en-US" sz="4000" dirty="0"/>
              <a:t>5</a:t>
            </a:r>
            <a:r>
              <a:rPr lang="en-US" sz="4000" baseline="30000" dirty="0"/>
              <a:t>th</a:t>
            </a:r>
            <a:r>
              <a:rPr lang="en-US" sz="4000" dirty="0"/>
              <a:t> Place: Shaylee Priest, Curry County</a:t>
            </a:r>
          </a:p>
        </p:txBody>
      </p:sp>
    </p:spTree>
    <p:extLst>
      <p:ext uri="{BB962C8B-B14F-4D97-AF65-F5344CB8AC3E}">
        <p14:creationId xmlns:p14="http://schemas.microsoft.com/office/powerpoint/2010/main" val="181851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5BDC1-0F9C-0C59-373E-DE920C758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1DEF9A3-7E18-40C7-9AAF-739D80DCA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964" y="365127"/>
            <a:ext cx="9394371" cy="1325563"/>
          </a:xfrm>
        </p:spPr>
        <p:txBody>
          <a:bodyPr/>
          <a:lstStyle/>
          <a:p>
            <a:pPr algn="ctr"/>
            <a:r>
              <a:rPr lang="en-US" dirty="0"/>
              <a:t>FCS Presentations	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2CDEBF-5110-2F58-0CBE-D10E8DCF89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12619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Contest Superintendent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Monica Gonzales-Wilder</a:t>
            </a:r>
          </a:p>
          <a:p>
            <a:pPr marL="0" indent="0" algn="ctr">
              <a:buNone/>
            </a:pPr>
            <a:endParaRPr lang="en-US" sz="4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BD3F69-9279-2FD0-191B-2FDBCC968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12618"/>
            <a:ext cx="5181600" cy="36928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High Point Buckle Sponsor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Dr. Jaime Castillo</a:t>
            </a:r>
          </a:p>
        </p:txBody>
      </p:sp>
    </p:spTree>
    <p:extLst>
      <p:ext uri="{BB962C8B-B14F-4D97-AF65-F5344CB8AC3E}">
        <p14:creationId xmlns:p14="http://schemas.microsoft.com/office/powerpoint/2010/main" val="2989807671"/>
      </p:ext>
    </p:extLst>
  </p:cSld>
  <p:clrMapOvr>
    <a:masterClrMapping/>
  </p:clrMapOvr>
</p:sld>
</file>

<file path=ppt/theme/theme1.xml><?xml version="1.0" encoding="utf-8"?>
<a:theme xmlns:a="http://schemas.openxmlformats.org/drawingml/2006/main" name="NMSU_2019">
  <a:themeElements>
    <a:clrScheme name="NMSU_2019">
      <a:dk1>
        <a:srgbClr val="000000"/>
      </a:dk1>
      <a:lt1>
        <a:srgbClr val="FEFFFF"/>
      </a:lt1>
      <a:dk2>
        <a:srgbClr val="8C0B41"/>
      </a:dk2>
      <a:lt2>
        <a:srgbClr val="E7E6E6"/>
      </a:lt2>
      <a:accent1>
        <a:srgbClr val="A7BABE"/>
      </a:accent1>
      <a:accent2>
        <a:srgbClr val="CFC7BD"/>
      </a:accent2>
      <a:accent3>
        <a:srgbClr val="A5A5A5"/>
      </a:accent3>
      <a:accent4>
        <a:srgbClr val="FEFFFF"/>
      </a:accent4>
      <a:accent5>
        <a:srgbClr val="5B9BD5"/>
      </a:accent5>
      <a:accent6>
        <a:srgbClr val="8C0B41"/>
      </a:accent6>
      <a:hlink>
        <a:srgbClr val="50B9F2"/>
      </a:hlink>
      <a:folHlink>
        <a:srgbClr val="6D6E7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SU_2019" id="{F3039E45-AD72-2745-91F4-8F90602B2064}" vid="{36F2A75D-F91E-5C47-8EE5-76E117038AA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NMSU_2019</Template>
  <TotalTime>1487</TotalTime>
  <Words>270</Words>
  <Application>Microsoft Office PowerPoint</Application>
  <PresentationFormat>Widescreen</PresentationFormat>
  <Paragraphs>68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Alasassy Caps</vt:lpstr>
      <vt:lpstr>Aptos</vt:lpstr>
      <vt:lpstr>Arial</vt:lpstr>
      <vt:lpstr>Calibri</vt:lpstr>
      <vt:lpstr>Tahoma</vt:lpstr>
      <vt:lpstr>NMSU_2019</vt:lpstr>
      <vt:lpstr>PowerPoint Presentation</vt:lpstr>
      <vt:lpstr>Leadership Contest</vt:lpstr>
      <vt:lpstr>Prepared Public Speaking </vt:lpstr>
      <vt:lpstr>Prepared Public Speaking Top 5 Individuals</vt:lpstr>
      <vt:lpstr>Impromptu Public Speaking </vt:lpstr>
      <vt:lpstr>Impromptu Public Speaking Top 5 Individuals</vt:lpstr>
      <vt:lpstr>Ag Presentations </vt:lpstr>
      <vt:lpstr>Ag Presentations Top 5 Individuals</vt:lpstr>
      <vt:lpstr>FCS Presentations </vt:lpstr>
      <vt:lpstr>FCS Presentations Top 5 Individuals</vt:lpstr>
      <vt:lpstr>General Presentations </vt:lpstr>
      <vt:lpstr>General Presentations Top 5 Individuals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Amy Zemler</cp:lastModifiedBy>
  <cp:revision>93</cp:revision>
  <dcterms:created xsi:type="dcterms:W3CDTF">2018-09-13T15:10:43Z</dcterms:created>
  <dcterms:modified xsi:type="dcterms:W3CDTF">2025-10-15T22:09:50Z</dcterms:modified>
</cp:coreProperties>
</file>