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33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78" autoAdjust="0"/>
    <p:restoredTop sz="94686"/>
  </p:normalViewPr>
  <p:slideViewPr>
    <p:cSldViewPr snapToGrid="0" snapToObjects="1">
      <p:cViewPr varScale="1">
        <p:scale>
          <a:sx n="79" d="100"/>
          <a:sy n="79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EF60D-BA6D-42D7-B4F7-1D490DA1F53F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0D840-B97E-4016-8B20-62186F398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1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0D840-B97E-4016-8B20-62186F39805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86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0D840-B97E-4016-8B20-62186F39805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25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21277-72B0-E4D5-7CA1-C3B07D7E2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B53646-04E0-6DDF-74A3-C828791E9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8DD21E-E9DA-4C4C-40BD-A610820FFA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31A8-07F1-DB0D-1DD1-B3D902C26D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0D840-B97E-4016-8B20-62186F39805B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75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64970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152971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Sub-topic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5B5FA-38C5-9149-9DA4-F4028C9667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9977" y="3009501"/>
            <a:ext cx="6233583" cy="334963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32339FA-DA32-A74D-BF3D-0857B2EA02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1" y="3470502"/>
            <a:ext cx="4950937" cy="652749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4C4E1DC7-B849-7A47-B34C-CA67D6F460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08194" y="3470502"/>
            <a:ext cx="4950937" cy="65274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508" y="4557650"/>
            <a:ext cx="1499359" cy="1548372"/>
          </a:xfrm>
          <a:prstGeom prst="rect">
            <a:avLst/>
          </a:prstGeom>
        </p:spPr>
      </p:pic>
      <p:pic>
        <p:nvPicPr>
          <p:cNvPr id="7" name="Picture 6" descr="A red and white logo with white text&#10;&#10;AI-generated content may be incorrect.">
            <a:extLst>
              <a:ext uri="{FF2B5EF4-FFF2-40B4-BE49-F238E27FC236}">
                <a16:creationId xmlns:a16="http://schemas.microsoft.com/office/drawing/2014/main" id="{14CE958D-39B3-174A-3F22-1FBDD58CCB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81943" y="4599273"/>
            <a:ext cx="1494530" cy="163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47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5952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5252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98148" y="5793848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5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62731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5573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1372" y="5766954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09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BB596-5451-4E43-A774-80A751BE5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DB06050-AE7F-E242-97DC-DE3BC4D88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1372" y="5778567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333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2DA42E-E29E-8442-94C1-AC54D70DD51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551" y="2107019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62B999D7-A76D-B741-B745-30280A6B16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0551" y="2604238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College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5CA1FD1C-6FE7-DD48-9178-AFF6A8C555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0551" y="3101457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Department or Program Name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56EF9B5F-920F-8E4F-872D-C4D4C2C6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0551" y="3598676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B0EB2389-F780-2D4A-B2A3-2E10B3549B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0551" y="4095895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85444114-988B-6D44-B79C-537507DF2B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0551" y="4593116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ED535D-CF14-414F-994D-2D6881DC565E}"/>
              </a:ext>
            </a:extLst>
          </p:cNvPr>
          <p:cNvSpPr txBox="1"/>
          <p:nvPr/>
        </p:nvSpPr>
        <p:spPr>
          <a:xfrm>
            <a:off x="820552" y="978794"/>
            <a:ext cx="8108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Information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84819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9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661766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Divider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149767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title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5822577"/>
            <a:ext cx="911647" cy="941294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6A47B63A-024D-F596-8B7B-38F8B04EE3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4" name="Picture 13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5CE150B9-2EAB-D472-A8C9-5541981222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3030093">
            <a:off x="94091" y="109011"/>
            <a:ext cx="2326932" cy="2908666"/>
          </a:xfrm>
          <a:prstGeom prst="rect">
            <a:avLst/>
          </a:prstGeom>
        </p:spPr>
      </p:pic>
      <p:pic>
        <p:nvPicPr>
          <p:cNvPr id="15" name="Picture 14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717BBE79-C9BE-9126-6E40-5E43546177F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8569907" flipH="1">
            <a:off x="9814521" y="151849"/>
            <a:ext cx="2326932" cy="290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34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5BBC21DA-BB37-9447-AE99-A5671996BE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391187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CD90CA-AF2E-8449-8E84-D6C56326C15A}"/>
              </a:ext>
            </a:extLst>
          </p:cNvPr>
          <p:cNvSpPr/>
          <p:nvPr/>
        </p:nvSpPr>
        <p:spPr>
          <a:xfrm>
            <a:off x="4391187" y="0"/>
            <a:ext cx="780081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D5B3CF-5810-EF40-8451-52B286E53328}"/>
              </a:ext>
            </a:extLst>
          </p:cNvPr>
          <p:cNvSpPr/>
          <p:nvPr/>
        </p:nvSpPr>
        <p:spPr>
          <a:xfrm>
            <a:off x="4240260" y="0"/>
            <a:ext cx="4428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3EFAC79-FBE2-DF48-8813-6E47C2638C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12729" y="510442"/>
            <a:ext cx="6700299" cy="1080247"/>
          </a:xfrm>
        </p:spPr>
        <p:txBody>
          <a:bodyPr anchor="t" anchorCtr="0">
            <a:noAutofit/>
          </a:bodyPr>
          <a:lstStyle>
            <a:lvl1pPr algn="ctr">
              <a:defRPr sz="4000" b="1" i="0" cap="none" baseline="0">
                <a:solidFill>
                  <a:schemeClr val="bg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183B407-5E80-E943-A014-BDCB3E4C4F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4115" y="1598800"/>
            <a:ext cx="5514661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Sub-topic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FF14268-F6DF-AE49-B746-8341CDE325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9509" y="2494696"/>
            <a:ext cx="5083876" cy="33496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C5AD891-4FCC-0446-93A5-2DB1541B04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87409" y="2932977"/>
            <a:ext cx="4950937" cy="65274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9EBC9F5-88EB-8443-B256-F5EF5358D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87406" y="3865608"/>
            <a:ext cx="4950937" cy="65274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74E4EE-A9AB-F74A-BA9F-547C75AA6EF1}"/>
              </a:ext>
            </a:extLst>
          </p:cNvPr>
          <p:cNvCxnSpPr>
            <a:cxnSpLocks/>
          </p:cNvCxnSpPr>
          <p:nvPr/>
        </p:nvCxnSpPr>
        <p:spPr>
          <a:xfrm flipH="1">
            <a:off x="6914890" y="3706773"/>
            <a:ext cx="329597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333699-7EF5-C043-B733-918C12342A5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50852" y="4662711"/>
            <a:ext cx="1548994" cy="1692830"/>
            <a:chOff x="2751337" y="1414797"/>
            <a:chExt cx="1865562" cy="203631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516C31E-8813-5B4A-BD8E-EAF384850E45}"/>
                </a:ext>
              </a:extLst>
            </p:cNvPr>
            <p:cNvSpPr/>
            <p:nvPr/>
          </p:nvSpPr>
          <p:spPr>
            <a:xfrm>
              <a:off x="2751337" y="1414797"/>
              <a:ext cx="1865562" cy="203631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 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110816BD-0780-C848-99BE-273BA6FE5D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09900" y="1676401"/>
              <a:ext cx="1341129" cy="1504682"/>
            </a:xfrm>
            <a:prstGeom prst="rect">
              <a:avLst/>
            </a:prstGeom>
          </p:spPr>
        </p:pic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id="{D1F694C3-04A0-3E4D-8A90-3C943B3CD4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597714" y="6232884"/>
            <a:ext cx="4160520" cy="5943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899846" y="4908104"/>
            <a:ext cx="1252281" cy="129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42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1D5B3CF-5810-EF40-8451-52B286E53328}"/>
              </a:ext>
            </a:extLst>
          </p:cNvPr>
          <p:cNvSpPr/>
          <p:nvPr/>
        </p:nvSpPr>
        <p:spPr>
          <a:xfrm>
            <a:off x="0" y="5029201"/>
            <a:ext cx="121920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3EFAC79-FBE2-DF48-8813-6E47C2638C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476996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bg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183B407-5E80-E943-A014-BDCB3E4C4F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964997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Subtopic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FF14268-F6DF-AE49-B746-8341CDE325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9977" y="2816316"/>
            <a:ext cx="6233583" cy="33496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C5AD891-4FCC-0446-93A5-2DB1541B04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1" y="3277317"/>
            <a:ext cx="4950937" cy="652749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9EBC9F5-88EB-8443-B256-F5EF5358D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08194" y="3277317"/>
            <a:ext cx="4950937" cy="65274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74E4EE-A9AB-F74A-BA9F-547C75AA6EF1}"/>
              </a:ext>
            </a:extLst>
          </p:cNvPr>
          <p:cNvCxnSpPr/>
          <p:nvPr/>
        </p:nvCxnSpPr>
        <p:spPr>
          <a:xfrm>
            <a:off x="6090139" y="3263890"/>
            <a:ext cx="0" cy="70584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5D9E1E6-61DD-7045-9F96-7E44783520F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315642" y="4210745"/>
            <a:ext cx="1548994" cy="1692830"/>
            <a:chOff x="2751337" y="1414797"/>
            <a:chExt cx="1865562" cy="203631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572715C-EC8C-0547-AC20-788B7B234099}"/>
                </a:ext>
              </a:extLst>
            </p:cNvPr>
            <p:cNvSpPr/>
            <p:nvPr/>
          </p:nvSpPr>
          <p:spPr>
            <a:xfrm>
              <a:off x="2751337" y="1414797"/>
              <a:ext cx="1865562" cy="203631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 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264C49D-C18A-A84B-8E9D-721A1F61D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09900" y="1676401"/>
              <a:ext cx="1341129" cy="1504682"/>
            </a:xfrm>
            <a:prstGeom prst="rect">
              <a:avLst/>
            </a:prstGeom>
          </p:spPr>
        </p:pic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1C419736-60F6-B842-9479-9C13741D45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01296" y="6062393"/>
            <a:ext cx="4576572" cy="49034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8930" y="5165859"/>
            <a:ext cx="1342142" cy="138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75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8241" y="701703"/>
            <a:ext cx="10515600" cy="113347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Divider Slide 2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6359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63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9400" y="5836062"/>
            <a:ext cx="914479" cy="944962"/>
          </a:xfrm>
          <a:prstGeom prst="rect">
            <a:avLst/>
          </a:prstGeom>
        </p:spPr>
      </p:pic>
      <p:pic>
        <p:nvPicPr>
          <p:cNvPr id="6" name="Picture 5" descr="A plane flying in the sky&#10;&#10;AI-generated content may be incorrect.">
            <a:extLst>
              <a:ext uri="{FF2B5EF4-FFF2-40B4-BE49-F238E27FC236}">
                <a16:creationId xmlns:a16="http://schemas.microsoft.com/office/drawing/2014/main" id="{8A6DB231-2126-2496-FE43-496E933829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9370680" y="-184281"/>
            <a:ext cx="3028718" cy="378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42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9428" y="365127"/>
            <a:ext cx="9394371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3692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3692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1449" y="5807295"/>
            <a:ext cx="914479" cy="944962"/>
          </a:xfrm>
          <a:prstGeom prst="rect">
            <a:avLst/>
          </a:prstGeom>
        </p:spPr>
      </p:pic>
      <p:pic>
        <p:nvPicPr>
          <p:cNvPr id="7" name="Picture 6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E1C4DCE4-FA8D-ED51-0D05-C276FBD706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9918" y="-391886"/>
            <a:ext cx="2065124" cy="258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093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093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7583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1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5E47562-0B4E-E143-B002-83649551E0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8805" y="690563"/>
            <a:ext cx="4747684" cy="42672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307360FE-8B74-B742-AC27-153E1A1C9C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09794" y="690563"/>
            <a:ext cx="4747684" cy="42672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1031" y="5807295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81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70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431B1E-8998-0146-AF70-B53ABD36F462}"/>
              </a:ext>
            </a:extLst>
          </p:cNvPr>
          <p:cNvSpPr/>
          <p:nvPr userDrawn="1"/>
        </p:nvSpPr>
        <p:spPr>
          <a:xfrm>
            <a:off x="0" y="5758249"/>
            <a:ext cx="12192000" cy="1099751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275C1D0-9CBE-A14B-AD80-9C3A28792A6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77562" y="5919726"/>
            <a:ext cx="692363" cy="776797"/>
          </a:xfrm>
          <a:prstGeom prst="rect">
            <a:avLst/>
          </a:prstGeom>
        </p:spPr>
      </p:pic>
      <p:pic>
        <p:nvPicPr>
          <p:cNvPr id="5" name="Picture 4" descr="A logo with a clover&#10;&#10;AI-generated content may be incorrect.">
            <a:extLst>
              <a:ext uri="{FF2B5EF4-FFF2-40B4-BE49-F238E27FC236}">
                <a16:creationId xmlns:a16="http://schemas.microsoft.com/office/drawing/2014/main" id="{734E56AA-39A8-0568-F4D9-01CCADF22638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 t="9975" b="6409"/>
          <a:stretch>
            <a:fillRect/>
          </a:stretch>
        </p:blipFill>
        <p:spPr>
          <a:xfrm>
            <a:off x="9347923" y="5758249"/>
            <a:ext cx="2844077" cy="10997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C9D0FF-11C2-E12B-0038-78038E308664}"/>
              </a:ext>
            </a:extLst>
          </p:cNvPr>
          <p:cNvSpPr txBox="1"/>
          <p:nvPr userDrawn="1"/>
        </p:nvSpPr>
        <p:spPr>
          <a:xfrm>
            <a:off x="9347923" y="6480717"/>
            <a:ext cx="692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4099463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8B3C6D18-A2B2-9342-973F-0CD550E0D7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5199"/>
            <a:ext cx="9144000" cy="82829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A logo with a clover&#10;&#10;AI-generated content may be incorrect.">
            <a:extLst>
              <a:ext uri="{FF2B5EF4-FFF2-40B4-BE49-F238E27FC236}">
                <a16:creationId xmlns:a16="http://schemas.microsoft.com/office/drawing/2014/main" id="{779A0BC7-A42D-EFB6-98AC-F0BE440CFF3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415"/>
          <a:stretch>
            <a:fillRect/>
          </a:stretch>
        </p:blipFill>
        <p:spPr>
          <a:xfrm>
            <a:off x="567732" y="0"/>
            <a:ext cx="11056536" cy="45805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E213A94-FBD0-D6F3-AB62-5F70036FC8CC}"/>
              </a:ext>
            </a:extLst>
          </p:cNvPr>
          <p:cNvSpPr txBox="1"/>
          <p:nvPr/>
        </p:nvSpPr>
        <p:spPr>
          <a:xfrm rot="19367557">
            <a:off x="7789628" y="2879730"/>
            <a:ext cx="1738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AF49DE-B27A-8470-EDD2-1D6782E05D24}"/>
              </a:ext>
            </a:extLst>
          </p:cNvPr>
          <p:cNvSpPr txBox="1"/>
          <p:nvPr/>
        </p:nvSpPr>
        <p:spPr>
          <a:xfrm rot="2158593">
            <a:off x="2137988" y="2752929"/>
            <a:ext cx="252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Awards</a:t>
            </a:r>
          </a:p>
        </p:txBody>
      </p:sp>
    </p:spTree>
    <p:extLst>
      <p:ext uri="{BB962C8B-B14F-4D97-AF65-F5344CB8AC3E}">
        <p14:creationId xmlns:p14="http://schemas.microsoft.com/office/powerpoint/2010/main" val="31180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24191-422A-1F26-03F9-62E73F723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65BDCB-4D65-9E20-A6F1-F3CB5386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Horse Judging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8FFBD0-D28C-529B-20FC-55083A3E9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105"/>
            <a:ext cx="10515600" cy="4182256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Receiving a $500 scholarship from the Department of Animal and Range Sciences - Elaina Mays, Sierra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Receiving a $250 scholarship from the Department of Animal and Range Sciences - </a:t>
            </a:r>
            <a:r>
              <a:rPr lang="en-US" sz="4000" dirty="0" err="1"/>
              <a:t>Brigz</a:t>
            </a:r>
            <a:r>
              <a:rPr lang="en-US" sz="4000" dirty="0"/>
              <a:t> Bell, Harding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Rawley Bone, Curry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Areena Rogers, Grant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Hartley Gutierrez, Otero County</a:t>
            </a:r>
          </a:p>
        </p:txBody>
      </p:sp>
    </p:spTree>
    <p:extLst>
      <p:ext uri="{BB962C8B-B14F-4D97-AF65-F5344CB8AC3E}">
        <p14:creationId xmlns:p14="http://schemas.microsoft.com/office/powerpoint/2010/main" val="325804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BBBB9-0CA8-6767-A39B-7DB26AF6B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FEFB4B-E536-D6B1-6C60-62B4E7E08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Horse Judging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A9DDFF-3EDA-C2B7-F547-2CBB14B81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046"/>
            <a:ext cx="10515600" cy="4227226"/>
          </a:xfrm>
        </p:spPr>
        <p:txBody>
          <a:bodyPr>
            <a:normAutofit fontScale="85000" lnSpcReduction="10000"/>
          </a:bodyPr>
          <a:lstStyle/>
          <a:p>
            <a:r>
              <a:rPr lang="en-US" sz="3300" dirty="0"/>
              <a:t>1</a:t>
            </a:r>
            <a:r>
              <a:rPr lang="en-US" sz="3300" baseline="30000" dirty="0"/>
              <a:t>st</a:t>
            </a:r>
            <a:r>
              <a:rPr lang="en-US" sz="3300" dirty="0"/>
              <a:t> Place: Receiving the $300 Mark Runyan Memorial Scholarship, Sierra County- </a:t>
            </a:r>
            <a:r>
              <a:rPr lang="en-US" sz="3300" dirty="0" err="1"/>
              <a:t>DeLaney</a:t>
            </a:r>
            <a:r>
              <a:rPr lang="en-US" sz="3300" dirty="0"/>
              <a:t> Haley, Elaina Mays, Felina Woolf</a:t>
            </a:r>
          </a:p>
          <a:p>
            <a:r>
              <a:rPr lang="en-US" sz="3300" dirty="0"/>
              <a:t>2</a:t>
            </a:r>
            <a:r>
              <a:rPr lang="en-US" sz="3300" baseline="30000" dirty="0"/>
              <a:t>nd</a:t>
            </a:r>
            <a:r>
              <a:rPr lang="en-US" sz="3300" dirty="0"/>
              <a:t> Place: Dona Ana County Team 1- Georgia Armstrong, Cash Priest, Kohen Frost, Cutter Gerard</a:t>
            </a:r>
          </a:p>
          <a:p>
            <a:r>
              <a:rPr lang="en-US" sz="3300" dirty="0"/>
              <a:t>3</a:t>
            </a:r>
            <a:r>
              <a:rPr lang="en-US" sz="3300" baseline="30000" dirty="0"/>
              <a:t>rd</a:t>
            </a:r>
            <a:r>
              <a:rPr lang="en-US" sz="3300" dirty="0"/>
              <a:t> Place: Otero County- Garrett Gutierrez, Alyssa Singer, Hartley Gutierrez, Peyton Corvin </a:t>
            </a:r>
          </a:p>
          <a:p>
            <a:r>
              <a:rPr lang="en-US" sz="3300" dirty="0"/>
              <a:t>4</a:t>
            </a:r>
            <a:r>
              <a:rPr lang="en-US" sz="3300" baseline="30000" dirty="0"/>
              <a:t>th</a:t>
            </a:r>
            <a:r>
              <a:rPr lang="en-US" sz="3300" dirty="0"/>
              <a:t> Place: Curry County- Gavin Stielow, Hays Rush, Lauren Brown, Haylee Sharp</a:t>
            </a:r>
          </a:p>
          <a:p>
            <a:r>
              <a:rPr lang="en-US" sz="3300" dirty="0"/>
              <a:t>5</a:t>
            </a:r>
            <a:r>
              <a:rPr lang="en-US" sz="3300" baseline="30000" dirty="0"/>
              <a:t>th</a:t>
            </a:r>
            <a:r>
              <a:rPr lang="en-US" sz="3300" dirty="0"/>
              <a:t> Place: Bernalillo County- Dixon Mortimer, Abigail McSween, Ian Marquez, RaeAnna Gallegos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5042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0F10A-FFA8-C6F9-D296-02C4A962B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B9BA2B-9E50-EEC6-851C-A5AAA448B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Horse Bowl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9D73DA-FED8-0195-4F27-8070AEF6E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Joby Priest</a:t>
            </a:r>
          </a:p>
          <a:p>
            <a:pPr marL="0" indent="0" algn="ctr">
              <a:buNone/>
            </a:pPr>
            <a:r>
              <a:rPr lang="en-US" sz="1800" dirty="0"/>
              <a:t>Horse Farm Manager</a:t>
            </a:r>
          </a:p>
          <a:p>
            <a:pPr marL="0" indent="0" algn="ctr">
              <a:buNone/>
            </a:pPr>
            <a:r>
              <a:rPr lang="en-US" sz="1800" dirty="0"/>
              <a:t>Animal &amp; Range Sciences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F6940-2F2C-4F8A-0386-9E6A53E7449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John &amp; Barbara Chamberlin</a:t>
            </a:r>
          </a:p>
        </p:txBody>
      </p:sp>
    </p:spTree>
    <p:extLst>
      <p:ext uri="{BB962C8B-B14F-4D97-AF65-F5344CB8AC3E}">
        <p14:creationId xmlns:p14="http://schemas.microsoft.com/office/powerpoint/2010/main" val="2059463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A814E-C81E-BBA4-8175-791D7638F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ACD634-9FAC-1280-60B5-EDB3698B5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Horse Bowl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C33B13-F4A0-4C79-1CF4-B78D8FB64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90"/>
            <a:ext cx="10515600" cy="3516396"/>
          </a:xfrm>
        </p:spPr>
        <p:txBody>
          <a:bodyPr>
            <a:normAutofit fontScale="70000" lnSpcReduction="20000"/>
          </a:bodyPr>
          <a:lstStyle/>
          <a:p>
            <a:r>
              <a:rPr lang="en-US" sz="4600" dirty="0"/>
              <a:t>1</a:t>
            </a:r>
            <a:r>
              <a:rPr lang="en-US" sz="4600" baseline="30000" dirty="0"/>
              <a:t>st</a:t>
            </a:r>
            <a:r>
              <a:rPr lang="en-US" sz="4600" dirty="0"/>
              <a:t> Place: </a:t>
            </a:r>
            <a:r>
              <a:rPr lang="en-US" sz="4000" dirty="0"/>
              <a:t>Receiving a $500 scholarship from the Department of Animal and Range Sciences - Georgia Armstrong, Dona Ana County</a:t>
            </a:r>
          </a:p>
          <a:p>
            <a:r>
              <a:rPr lang="en-US" sz="4600" dirty="0"/>
              <a:t>2</a:t>
            </a:r>
            <a:r>
              <a:rPr lang="en-US" sz="4600" baseline="30000" dirty="0"/>
              <a:t>nd</a:t>
            </a:r>
            <a:r>
              <a:rPr lang="en-US" sz="4600" dirty="0"/>
              <a:t> Place: </a:t>
            </a:r>
            <a:r>
              <a:rPr lang="en-US" sz="4000" dirty="0"/>
              <a:t>Receiving a $250 scholarship from the Department of Animal and Range Sciences - Dixon Mortimer, Bernalillo County</a:t>
            </a:r>
          </a:p>
          <a:p>
            <a:r>
              <a:rPr lang="en-US" sz="4600" dirty="0"/>
              <a:t>3</a:t>
            </a:r>
            <a:r>
              <a:rPr lang="en-US" sz="4600" baseline="30000" dirty="0"/>
              <a:t>rd</a:t>
            </a:r>
            <a:r>
              <a:rPr lang="en-US" sz="4600" dirty="0"/>
              <a:t> Place: </a:t>
            </a:r>
            <a:r>
              <a:rPr lang="en-US" sz="4000" dirty="0"/>
              <a:t>Cash Priest, Dona Ana County</a:t>
            </a:r>
          </a:p>
          <a:p>
            <a:r>
              <a:rPr lang="en-US" sz="4600" dirty="0"/>
              <a:t>4</a:t>
            </a:r>
            <a:r>
              <a:rPr lang="en-US" sz="4600" baseline="30000" dirty="0"/>
              <a:t>th</a:t>
            </a:r>
            <a:r>
              <a:rPr lang="en-US" sz="4600" dirty="0"/>
              <a:t> Place:  </a:t>
            </a:r>
            <a:r>
              <a:rPr lang="en-US" sz="4000" dirty="0"/>
              <a:t>Reece Robb, Curry Country</a:t>
            </a:r>
          </a:p>
          <a:p>
            <a:r>
              <a:rPr lang="en-US" sz="4600" dirty="0"/>
              <a:t>5</a:t>
            </a:r>
            <a:r>
              <a:rPr lang="en-US" sz="4600" baseline="30000" dirty="0"/>
              <a:t>th</a:t>
            </a:r>
            <a:r>
              <a:rPr lang="en-US" sz="4600" dirty="0"/>
              <a:t> Place:  </a:t>
            </a:r>
            <a:r>
              <a:rPr lang="en-US" sz="4000" dirty="0"/>
              <a:t>Faith Martin, Bernalillo County</a:t>
            </a:r>
          </a:p>
        </p:txBody>
      </p:sp>
    </p:spTree>
    <p:extLst>
      <p:ext uri="{BB962C8B-B14F-4D97-AF65-F5344CB8AC3E}">
        <p14:creationId xmlns:p14="http://schemas.microsoft.com/office/powerpoint/2010/main" val="338610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A75DE-BCDF-32A4-2DE8-14B66628C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A81A1F-4EAE-692E-60F6-63AD759A6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Horse Bowl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7DBE9D-9859-C7F2-EE0F-E8B7D2EB1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1</a:t>
            </a:r>
            <a:r>
              <a:rPr lang="en-US" sz="2400" baseline="30000" dirty="0"/>
              <a:t>st</a:t>
            </a:r>
            <a:r>
              <a:rPr lang="en-US" sz="2400" dirty="0"/>
              <a:t> Place:  Dona Ana County- Georgia Armstrong, Cash Priest, Kohen Frost, Hannah Kronmiller</a:t>
            </a:r>
          </a:p>
          <a:p>
            <a:r>
              <a:rPr lang="en-US" sz="2400" dirty="0"/>
              <a:t>2</a:t>
            </a:r>
            <a:r>
              <a:rPr lang="en-US" sz="2400" baseline="30000" dirty="0"/>
              <a:t>nd</a:t>
            </a:r>
            <a:r>
              <a:rPr lang="en-US" sz="2400" dirty="0"/>
              <a:t> Place:  Curry County Team 1- Haylee Sharp, Reece Robb, Jebediah Martin, Garvin Stielow</a:t>
            </a:r>
          </a:p>
          <a:p>
            <a:r>
              <a:rPr lang="en-US" sz="2400" dirty="0"/>
              <a:t>3</a:t>
            </a:r>
            <a:r>
              <a:rPr lang="en-US" sz="2400" baseline="30000" dirty="0"/>
              <a:t>rd</a:t>
            </a:r>
            <a:r>
              <a:rPr lang="en-US" sz="2400" dirty="0"/>
              <a:t> Place:  Bernalillo County- Dixon Mortimer, Abigail McSween, Ian Marquez, Faith Martin, Savannah Tuss</a:t>
            </a:r>
          </a:p>
          <a:p>
            <a:r>
              <a:rPr lang="en-US" sz="2400" dirty="0"/>
              <a:t>4</a:t>
            </a:r>
            <a:r>
              <a:rPr lang="en-US" sz="2400" baseline="30000" dirty="0"/>
              <a:t>th</a:t>
            </a:r>
            <a:r>
              <a:rPr lang="en-US" sz="2400" dirty="0"/>
              <a:t> Place:  San Juan County- Cheridan Perkins, Brody Perkins, Braden Stock, Bailey Cloer</a:t>
            </a:r>
          </a:p>
          <a:p>
            <a:r>
              <a:rPr lang="en-US" sz="2400" dirty="0"/>
              <a:t>5</a:t>
            </a:r>
            <a:r>
              <a:rPr lang="en-US" sz="2400" baseline="30000" dirty="0"/>
              <a:t>th</a:t>
            </a:r>
            <a:r>
              <a:rPr lang="en-US" sz="2400" dirty="0"/>
              <a:t> Place: Curry Team 2 – Lauren Brown, Hays Rush, Hunter Casey, Rawley Bone</a:t>
            </a:r>
          </a:p>
        </p:txBody>
      </p:sp>
    </p:spTree>
    <p:extLst>
      <p:ext uri="{BB962C8B-B14F-4D97-AF65-F5344CB8AC3E}">
        <p14:creationId xmlns:p14="http://schemas.microsoft.com/office/powerpoint/2010/main" val="186616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A31D8-E00A-CCE5-B6CA-B15995D09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A6189F-448E-92B8-CD70-2B07C9196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Livestock Skill-a-thon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9E8C47-8E28-E221-E2E8-99957AA276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Dr. Marcy Ward</a:t>
            </a:r>
          </a:p>
          <a:p>
            <a:pPr marL="0" indent="0" algn="ctr">
              <a:buNone/>
            </a:pPr>
            <a:r>
              <a:rPr lang="en-US" sz="1800" dirty="0"/>
              <a:t>Extension Animal Sciences &amp; Natural Resources</a:t>
            </a:r>
          </a:p>
          <a:p>
            <a:pPr marL="0" indent="0" algn="ctr">
              <a:buNone/>
            </a:pPr>
            <a:r>
              <a:rPr lang="en-US" sz="1800" dirty="0"/>
              <a:t>Extension Livestock Specialist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A9EF0E-E41D-C826-82E7-852BA95E018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Pete &amp; Leigh Ann Marez</a:t>
            </a:r>
          </a:p>
        </p:txBody>
      </p:sp>
    </p:spTree>
    <p:extLst>
      <p:ext uri="{BB962C8B-B14F-4D97-AF65-F5344CB8AC3E}">
        <p14:creationId xmlns:p14="http://schemas.microsoft.com/office/powerpoint/2010/main" val="3337119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11BAE-4DCF-7A82-F5DF-1E1137A50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A48982-4B23-DA7F-F418-16C764978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55" y="384333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Livestock Skill-a-thon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66A95E2-AB84-AE1D-621B-CC8C7C1BB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Receiving a $500 scholarship from the Department of Animal and Range Sciences - Julian Kerr, Socorro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Receiving a $250 scholarship from the Department of Animal and Range Sciences - McKennon Stephenson, Roosevelt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Esperanza Lopez, Socorro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Breylin Rubio, Sierra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Tanner Frost, Grant County</a:t>
            </a:r>
          </a:p>
        </p:txBody>
      </p:sp>
    </p:spTree>
    <p:extLst>
      <p:ext uri="{BB962C8B-B14F-4D97-AF65-F5344CB8AC3E}">
        <p14:creationId xmlns:p14="http://schemas.microsoft.com/office/powerpoint/2010/main" val="323448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AEB9B4-AF67-5EA6-A1F3-07598AF11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6F6A0C-DA4D-0C1B-D7EE-7CD61AD7E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220" y="489313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Livestock Skill-a-thon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889A1E4-2DD9-CCD0-046B-EFBED431B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</a:t>
            </a:r>
            <a:r>
              <a:rPr lang="en-US" sz="2400" baseline="30000" dirty="0"/>
              <a:t>st</a:t>
            </a:r>
            <a:r>
              <a:rPr lang="en-US" sz="2400" dirty="0"/>
              <a:t> Place: Socorro County- Esperanza Lopez, Julian Kerr, Tatum Rosales</a:t>
            </a:r>
          </a:p>
          <a:p>
            <a:r>
              <a:rPr lang="en-US" sz="2400" dirty="0"/>
              <a:t>2</a:t>
            </a:r>
            <a:r>
              <a:rPr lang="en-US" sz="2400" baseline="30000" dirty="0"/>
              <a:t>nd</a:t>
            </a:r>
            <a:r>
              <a:rPr lang="en-US" sz="2400" dirty="0"/>
              <a:t> Place: Roosevelt County- Remington Burrow, McKennon Stephenson, Brandon Webster, Hayden Wolf</a:t>
            </a:r>
          </a:p>
          <a:p>
            <a:r>
              <a:rPr lang="en-US" sz="2400" dirty="0"/>
              <a:t>3</a:t>
            </a:r>
            <a:r>
              <a:rPr lang="en-US" sz="2400" baseline="30000" dirty="0"/>
              <a:t>rd</a:t>
            </a:r>
            <a:r>
              <a:rPr lang="en-US" sz="2400" dirty="0"/>
              <a:t> Place: Curry County- Truitt Sallee, Greeley Goodson, Jessica Lamb, Levi Dunlap</a:t>
            </a:r>
          </a:p>
          <a:p>
            <a:r>
              <a:rPr lang="en-US" sz="2400" dirty="0"/>
              <a:t>4</a:t>
            </a:r>
            <a:r>
              <a:rPr lang="en-US" sz="2400" baseline="30000" dirty="0"/>
              <a:t>th</a:t>
            </a:r>
            <a:r>
              <a:rPr lang="en-US" sz="2400" dirty="0"/>
              <a:t> Place: Sierra County - Andrea LeClair, Elaina Mays, Breylin Rubio, Delaney Haley</a:t>
            </a:r>
          </a:p>
          <a:p>
            <a:r>
              <a:rPr lang="en-US" sz="2400" dirty="0"/>
              <a:t>5</a:t>
            </a:r>
            <a:r>
              <a:rPr lang="en-US" sz="2400" baseline="30000" dirty="0"/>
              <a:t>th</a:t>
            </a:r>
            <a:r>
              <a:rPr lang="en-US" sz="2400" dirty="0"/>
              <a:t> Place: Grant County Team 1- Cason Moore, Ethan Greeman, Tanner Frost, Juan Martinez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5601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73F31-5246-89AE-14A2-B077EA0B5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F07E1-27ED-232F-799B-62E674A21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Livestock Judging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A4C6D7-29B7-0674-E15A-4BB875200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Craig Painter</a:t>
            </a:r>
          </a:p>
          <a:p>
            <a:pPr marL="0" indent="0" algn="ctr">
              <a:buNone/>
            </a:pPr>
            <a:r>
              <a:rPr lang="en-US" sz="1800" dirty="0"/>
              <a:t>Livestock Judging Coach</a:t>
            </a:r>
          </a:p>
          <a:p>
            <a:pPr marL="0" indent="0" algn="ctr">
              <a:buNone/>
            </a:pPr>
            <a:r>
              <a:rPr lang="en-US" sz="1800" dirty="0"/>
              <a:t>Animal &amp; Range Sciences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B097AC-A2D3-183A-CA2C-09CC15BFC6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NMFLB</a:t>
            </a:r>
          </a:p>
          <a:p>
            <a:pPr marL="0" indent="0" algn="ctr">
              <a:buNone/>
            </a:pPr>
            <a:r>
              <a:rPr lang="en-US" sz="4000" dirty="0"/>
              <a:t>Young Farmers &amp; Ranchers</a:t>
            </a:r>
          </a:p>
        </p:txBody>
      </p:sp>
    </p:spTree>
    <p:extLst>
      <p:ext uri="{BB962C8B-B14F-4D97-AF65-F5344CB8AC3E}">
        <p14:creationId xmlns:p14="http://schemas.microsoft.com/office/powerpoint/2010/main" val="1882265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58105-758E-774D-6842-074F17C6A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E95F41-69D6-7D59-3BFF-77EFEB759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55" y="384333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Livestock Judging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B615866-864E-46F7-F5CD-F1F189D2D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Receiving a $500 scholarship from the Department of Animal and Range Sciences – Natalie Smith, Harding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</a:t>
            </a:r>
            <a:r>
              <a:rPr lang="en-US" sz="4000"/>
              <a:t>: Receiving a $250 scholarship from the Department of Animal and Range Sciences, Reagan </a:t>
            </a:r>
            <a:r>
              <a:rPr lang="en-US" sz="4000" dirty="0"/>
              <a:t>Doherty, Colfax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 Caden Brink, Chaves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 </a:t>
            </a:r>
            <a:r>
              <a:rPr lang="en-US" sz="4000" dirty="0" err="1"/>
              <a:t>Brigz</a:t>
            </a:r>
            <a:r>
              <a:rPr lang="en-US" sz="4000" dirty="0"/>
              <a:t> Bell, Harding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Riley Rodgers, DeBaca County</a:t>
            </a:r>
          </a:p>
        </p:txBody>
      </p:sp>
    </p:spTree>
    <p:extLst>
      <p:ext uri="{BB962C8B-B14F-4D97-AF65-F5344CB8AC3E}">
        <p14:creationId xmlns:p14="http://schemas.microsoft.com/office/powerpoint/2010/main" val="283970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640EFC-193A-C748-BB98-CE5BECD971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Animal Science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798F70A-0C44-544A-B47F-09008269D3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Contest Awards</a:t>
            </a:r>
          </a:p>
        </p:txBody>
      </p:sp>
    </p:spTree>
    <p:extLst>
      <p:ext uri="{BB962C8B-B14F-4D97-AF65-F5344CB8AC3E}">
        <p14:creationId xmlns:p14="http://schemas.microsoft.com/office/powerpoint/2010/main" val="2585692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B00F6-C7FC-8C05-9412-C0240E89B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1F1D32-1BE8-66DC-0C90-65868436D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55" y="384333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Livestock Judging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64F614-4DFA-2C25-4D95-8C4BC81BE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280" y="1510664"/>
            <a:ext cx="10515600" cy="3914775"/>
          </a:xfrm>
        </p:spPr>
        <p:txBody>
          <a:bodyPr>
            <a:noAutofit/>
          </a:bodyPr>
          <a:lstStyle/>
          <a:p>
            <a:r>
              <a:rPr lang="en-US" sz="2400" dirty="0"/>
              <a:t>1</a:t>
            </a:r>
            <a:r>
              <a:rPr lang="en-US" sz="2400" baseline="30000" dirty="0"/>
              <a:t>st</a:t>
            </a:r>
            <a:r>
              <a:rPr lang="en-US" sz="2400" dirty="0"/>
              <a:t> Place: Receiving the $300 Mark Runyan Memorial Scholarship, Harding County – Natalie Smith, </a:t>
            </a:r>
            <a:r>
              <a:rPr lang="en-US" sz="2400" dirty="0" err="1"/>
              <a:t>Brigz</a:t>
            </a:r>
            <a:r>
              <a:rPr lang="en-US" sz="2400" dirty="0"/>
              <a:t> Bell, Rhett Smith, Rio Rigoni</a:t>
            </a:r>
          </a:p>
          <a:p>
            <a:r>
              <a:rPr lang="en-US" sz="2400" dirty="0"/>
              <a:t>2</a:t>
            </a:r>
            <a:r>
              <a:rPr lang="en-US" sz="2400" baseline="30000" dirty="0"/>
              <a:t>nd</a:t>
            </a:r>
            <a:r>
              <a:rPr lang="en-US" sz="2400" dirty="0"/>
              <a:t> Place: Roosevelt County- Remington Burrow, McKennon Stephenson, Brandon Webster, Carson Kircher</a:t>
            </a:r>
          </a:p>
          <a:p>
            <a:r>
              <a:rPr lang="en-US" sz="2400" dirty="0"/>
              <a:t>3</a:t>
            </a:r>
            <a:r>
              <a:rPr lang="en-US" sz="2400" baseline="30000" dirty="0"/>
              <a:t>rd</a:t>
            </a:r>
            <a:r>
              <a:rPr lang="en-US" sz="2400" dirty="0"/>
              <a:t> Place:  De Baca County- Shane Henry, Derek Kohler, Riley Rodgers</a:t>
            </a:r>
          </a:p>
          <a:p>
            <a:r>
              <a:rPr lang="en-US" sz="2400" dirty="0"/>
              <a:t>4</a:t>
            </a:r>
            <a:r>
              <a:rPr lang="en-US" sz="2400" baseline="30000" dirty="0"/>
              <a:t>th</a:t>
            </a:r>
            <a:r>
              <a:rPr lang="en-US" sz="2400" dirty="0"/>
              <a:t> Place:  Chaves County- Avery Lawless, Mackenzi Bayes, Caden Brink, Grady Moss</a:t>
            </a:r>
          </a:p>
          <a:p>
            <a:r>
              <a:rPr lang="en-US" sz="2400" dirty="0"/>
              <a:t>5</a:t>
            </a:r>
            <a:r>
              <a:rPr lang="en-US" sz="2400" baseline="30000" dirty="0"/>
              <a:t>th</a:t>
            </a:r>
            <a:r>
              <a:rPr lang="en-US" sz="2400" dirty="0"/>
              <a:t> Place:  Grant County- Dusty Waters, Carson Moore, Jaun Martinez. Peyton Waters</a:t>
            </a:r>
          </a:p>
        </p:txBody>
      </p:sp>
    </p:spTree>
    <p:extLst>
      <p:ext uri="{BB962C8B-B14F-4D97-AF65-F5344CB8AC3E}">
        <p14:creationId xmlns:p14="http://schemas.microsoft.com/office/powerpoint/2010/main" val="337259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6DBBB-AEBB-D4D5-8348-6CE7BB918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AA7E27-976F-8056-62BC-EDCB93AB1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96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Meats Identification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481039-000B-FA0D-955F-5C3DE78BC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12619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Jacob Painter</a:t>
            </a:r>
          </a:p>
          <a:p>
            <a:pPr marL="0" indent="0" algn="ctr">
              <a:buNone/>
            </a:pPr>
            <a:r>
              <a:rPr lang="en-US" sz="1800" dirty="0"/>
              <a:t>Meats Lab Manager</a:t>
            </a:r>
          </a:p>
          <a:p>
            <a:pPr marL="0" indent="0" algn="ctr">
              <a:buNone/>
            </a:pPr>
            <a:r>
              <a:rPr lang="en-US" sz="1800" dirty="0"/>
              <a:t>Animal &amp; Range Sciences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46668D-07F6-5962-22CD-696F38030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2618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Jacob Painter</a:t>
            </a:r>
          </a:p>
        </p:txBody>
      </p:sp>
    </p:spTree>
    <p:extLst>
      <p:ext uri="{BB962C8B-B14F-4D97-AF65-F5344CB8AC3E}">
        <p14:creationId xmlns:p14="http://schemas.microsoft.com/office/powerpoint/2010/main" val="33769880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5C4C8-217E-5460-A6DA-76885B68D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850733-B029-71F1-720B-37DE13A08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555" y="384333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Meats Identification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22141B6-4050-651D-B68C-402EFDF45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Place: Receiving a $500 scholarship from the Department of Animal and Range Sciences - Karina Castillo, Dona Ana County Team 1 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Place: Receiving a $250 scholarship from the Department of Animal and Range Sciences - Greeley Goodson, Curry County Team 1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Place:  Cash Priest, Dona Ana County 1</a:t>
            </a:r>
          </a:p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Place:  Truitt Sallee, Curry County 1</a:t>
            </a:r>
          </a:p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Place:  Lacey Knight, Dona Ana County 1</a:t>
            </a:r>
          </a:p>
        </p:txBody>
      </p:sp>
    </p:spTree>
    <p:extLst>
      <p:ext uri="{BB962C8B-B14F-4D97-AF65-F5344CB8AC3E}">
        <p14:creationId xmlns:p14="http://schemas.microsoft.com/office/powerpoint/2010/main" val="425844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ACB90-C470-01FC-73A5-B65B96533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3A82A5-855A-1058-E25D-0257E222E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555" y="384333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Meats Identification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4E8E31-32E1-51CF-5E4F-929883DFA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5900" dirty="0"/>
              <a:t>1</a:t>
            </a:r>
            <a:r>
              <a:rPr lang="en-US" sz="5900" baseline="30000" dirty="0"/>
              <a:t>st</a:t>
            </a:r>
            <a:r>
              <a:rPr lang="en-US" sz="5900" dirty="0"/>
              <a:t> Place: Receiving the $300 Mark Runyan Memorial Scholarship -  Dona Ana County Team 1- Karina Castillo, Cash Priest, David Lucero, Lacey Knight</a:t>
            </a:r>
          </a:p>
          <a:p>
            <a:r>
              <a:rPr lang="en-US" sz="5900" dirty="0"/>
              <a:t>2</a:t>
            </a:r>
            <a:r>
              <a:rPr lang="en-US" sz="5900" baseline="30000" dirty="0"/>
              <a:t>nd</a:t>
            </a:r>
            <a:r>
              <a:rPr lang="en-US" sz="5900" dirty="0"/>
              <a:t> Place:  Curry County Team 1- Truitt Sallee, Greeley Goodson, Keaton Sumrall, Kyle Wood</a:t>
            </a:r>
          </a:p>
          <a:p>
            <a:r>
              <a:rPr lang="en-US" sz="5900" dirty="0"/>
              <a:t>3</a:t>
            </a:r>
            <a:r>
              <a:rPr lang="en-US" sz="5900" baseline="30000" dirty="0"/>
              <a:t>rd</a:t>
            </a:r>
            <a:r>
              <a:rPr lang="en-US" sz="5900" dirty="0"/>
              <a:t> Place:  Grant County- Tanner Frost, Angelina Wilson, Dusty Waters, Ethan Greeman</a:t>
            </a:r>
          </a:p>
          <a:p>
            <a:r>
              <a:rPr lang="en-US" sz="5900" dirty="0"/>
              <a:t>4th Place: Dona Ana County Team 2- Eli Norsworthy, Reina Ivey, Wesley Otero</a:t>
            </a:r>
          </a:p>
          <a:p>
            <a:r>
              <a:rPr lang="en-US" sz="5900" dirty="0"/>
              <a:t>5</a:t>
            </a:r>
            <a:r>
              <a:rPr lang="en-US" sz="5900" baseline="30000" dirty="0"/>
              <a:t>th</a:t>
            </a:r>
            <a:r>
              <a:rPr lang="en-US" sz="5900" dirty="0"/>
              <a:t> Place:  Roosevelt County- McKennon Stephenson, Carson Kircher, Remington Burrow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5014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EF532-50D8-53D3-F3C2-26CCBA68F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27A58465-73CF-AA0E-39AD-155D99CBD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5199"/>
            <a:ext cx="9144000" cy="82829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A logo with a clover&#10;&#10;AI-generated content may be incorrect.">
            <a:extLst>
              <a:ext uri="{FF2B5EF4-FFF2-40B4-BE49-F238E27FC236}">
                <a16:creationId xmlns:a16="http://schemas.microsoft.com/office/drawing/2014/main" id="{7FFEEAC3-616A-E6ED-2CE6-7E350FF1D4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415"/>
          <a:stretch>
            <a:fillRect/>
          </a:stretch>
        </p:blipFill>
        <p:spPr>
          <a:xfrm>
            <a:off x="567732" y="0"/>
            <a:ext cx="11056536" cy="45805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9A8F7BE-55D0-18FD-2FA0-3DE989B8E8C2}"/>
              </a:ext>
            </a:extLst>
          </p:cNvPr>
          <p:cNvSpPr txBox="1"/>
          <p:nvPr/>
        </p:nvSpPr>
        <p:spPr>
          <a:xfrm rot="19367557">
            <a:off x="7789628" y="2879730"/>
            <a:ext cx="1738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3BED63-4763-FB64-D935-DBAE09E618F5}"/>
              </a:ext>
            </a:extLst>
          </p:cNvPr>
          <p:cNvSpPr txBox="1"/>
          <p:nvPr/>
        </p:nvSpPr>
        <p:spPr>
          <a:xfrm rot="2158593">
            <a:off x="2137988" y="2752929"/>
            <a:ext cx="252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Awards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C8E89A-352C-3734-CE0C-C6307EC99BA8}"/>
              </a:ext>
            </a:extLst>
          </p:cNvPr>
          <p:cNvSpPr txBox="1"/>
          <p:nvPr/>
        </p:nvSpPr>
        <p:spPr>
          <a:xfrm>
            <a:off x="6665994" y="5051362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atin typeface="Alasassy Caps" panose="020F0502020204030204" pitchFamily="2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693809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2FA980-2F8B-A348-9320-998306C46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Dairy Judging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D6347FF-20ED-BB41-B9C1-E5B66AD2B8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NM FFA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849FEE-DC50-944F-A7C8-B2BD4F2BFCA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Amy &amp; Newt </a:t>
            </a:r>
          </a:p>
          <a:p>
            <a:pPr marL="0" indent="0" algn="ctr">
              <a:buNone/>
            </a:pPr>
            <a:r>
              <a:rPr lang="en-US" sz="4000" dirty="0"/>
              <a:t>McCarty</a:t>
            </a:r>
          </a:p>
        </p:txBody>
      </p:sp>
    </p:spTree>
    <p:extLst>
      <p:ext uri="{BB962C8B-B14F-4D97-AF65-F5344CB8AC3E}">
        <p14:creationId xmlns:p14="http://schemas.microsoft.com/office/powerpoint/2010/main" val="1980087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1F05FB-68E1-2C4E-A627-67E8635E1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Dairy Judging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1EC60-CEEA-3F44-97D4-A22CA7E43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 Receiving a $500 scholarship - Karina Castillo, Dona Ana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Lexi Thomas, Roosevelt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 Lacey Knight, Dona Ana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 Eric Duncan, Lea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Julia Cacy, Roosevelt County</a:t>
            </a:r>
          </a:p>
        </p:txBody>
      </p:sp>
    </p:spTree>
    <p:extLst>
      <p:ext uri="{BB962C8B-B14F-4D97-AF65-F5344CB8AC3E}">
        <p14:creationId xmlns:p14="http://schemas.microsoft.com/office/powerpoint/2010/main" val="94661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C1387-516A-149B-DDA4-8ECEB7050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9447CF-2574-5160-020D-09BF765D1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Dairy Judging Top 5 Teams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785E8EC-3C12-4853-872E-16990BF38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6313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 Dona Ana County - </a:t>
            </a:r>
            <a:r>
              <a:rPr lang="en-US" sz="3600" dirty="0"/>
              <a:t>Lacey Knight, Dakota Carillo, Karina Castillo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Lea County – </a:t>
            </a:r>
            <a:r>
              <a:rPr lang="en-US" sz="3600" dirty="0"/>
              <a:t>Audrey Davidson, Max </a:t>
            </a:r>
            <a:r>
              <a:rPr lang="en-US" sz="3600" dirty="0" err="1"/>
              <a:t>Alvorado</a:t>
            </a:r>
            <a:r>
              <a:rPr lang="en-US" sz="3600" dirty="0"/>
              <a:t>, Conner Davis, Eric Duncan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Roosevelt County – </a:t>
            </a:r>
            <a:r>
              <a:rPr lang="en-US" sz="3900" dirty="0"/>
              <a:t>Hayden Wolf, Julia Cacy, Lexi Thomas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Chaves County – Caleigh Scott, Caitlin Campbell, Derek </a:t>
            </a:r>
            <a:r>
              <a:rPr lang="en-US" sz="4000" dirty="0" err="1"/>
              <a:t>Idsinga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9962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EA316-E31C-7B31-6337-74AA0ACB1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4344117-6ED3-75E3-20D2-DEDDE3556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Hippology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3E5D717-F86C-8AEE-F1C4-F4BA80122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Dr. Jason Turner</a:t>
            </a:r>
          </a:p>
          <a:p>
            <a:pPr marL="0" indent="0" algn="ctr">
              <a:buNone/>
            </a:pPr>
            <a:r>
              <a:rPr lang="en-US" sz="1800" dirty="0"/>
              <a:t>Extension Horse Specialist</a:t>
            </a:r>
          </a:p>
          <a:p>
            <a:pPr marL="0" indent="0" algn="ctr">
              <a:buNone/>
            </a:pPr>
            <a:r>
              <a:rPr lang="en-US" sz="1800" dirty="0"/>
              <a:t>Animal &amp; Range Sciences</a:t>
            </a:r>
          </a:p>
          <a:p>
            <a:pPr marL="0" indent="0" algn="ctr">
              <a:buNone/>
            </a:pPr>
            <a:r>
              <a:rPr lang="en-US" sz="1800" dirty="0"/>
              <a:t>Extension Animal Sciences &amp; Natural Resources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81A928-21D1-C658-0E27-715A991F3E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Taos County 4-H </a:t>
            </a:r>
          </a:p>
          <a:p>
            <a:pPr marL="0" indent="0" algn="ctr">
              <a:buNone/>
            </a:pPr>
            <a:r>
              <a:rPr lang="en-US" sz="4000" dirty="0"/>
              <a:t>Council</a:t>
            </a:r>
          </a:p>
        </p:txBody>
      </p:sp>
    </p:spTree>
    <p:extLst>
      <p:ext uri="{BB962C8B-B14F-4D97-AF65-F5344CB8AC3E}">
        <p14:creationId xmlns:p14="http://schemas.microsoft.com/office/powerpoint/2010/main" val="1245182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E135B-ED15-8319-5174-587ECA947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9CF749-0EDE-9EE1-E9EA-DE005A568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Hippology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DD5A51-1AC6-FAEE-F109-D67EC3101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Cash Priest, Dona Ana County  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Cheridan Perkins, San Juan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Haylee Sharp, Curry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Gavin Stielow, Curry County  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Georgia Armstrong, Dona Ana County  </a:t>
            </a:r>
          </a:p>
        </p:txBody>
      </p:sp>
    </p:spTree>
    <p:extLst>
      <p:ext uri="{BB962C8B-B14F-4D97-AF65-F5344CB8AC3E}">
        <p14:creationId xmlns:p14="http://schemas.microsoft.com/office/powerpoint/2010/main" val="177333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DC473-2B17-99D2-D04F-BCF795997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91EA77-21A5-6271-FC5B-6755267C3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Hippology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39B0F24-B0BC-5826-AF54-38572D577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7080"/>
            <a:ext cx="10515600" cy="4229100"/>
          </a:xfrm>
        </p:spPr>
        <p:txBody>
          <a:bodyPr>
            <a:normAutofit/>
          </a:bodyPr>
          <a:lstStyle/>
          <a:p>
            <a:r>
              <a:rPr lang="en-US" sz="2600" dirty="0"/>
              <a:t>1</a:t>
            </a:r>
            <a:r>
              <a:rPr lang="en-US" sz="2600" baseline="30000" dirty="0"/>
              <a:t>st</a:t>
            </a:r>
            <a:r>
              <a:rPr lang="en-US" sz="2600" dirty="0"/>
              <a:t> Place: Curry County Team 1- Haylee Sharp, Jebediah Martin, Gavin Stielow, Hunter Casey</a:t>
            </a:r>
          </a:p>
          <a:p>
            <a:r>
              <a:rPr lang="en-US" sz="2600" dirty="0"/>
              <a:t>2</a:t>
            </a:r>
            <a:r>
              <a:rPr lang="en-US" sz="2600" baseline="30000" dirty="0"/>
              <a:t>nd</a:t>
            </a:r>
            <a:r>
              <a:rPr lang="en-US" sz="2600" dirty="0"/>
              <a:t> Place: Dona Ana County- Cash Priest, Georgia Armstrong, Hannah Kronmiller, Avery Helmick</a:t>
            </a:r>
          </a:p>
          <a:p>
            <a:r>
              <a:rPr lang="en-US" sz="2600" dirty="0"/>
              <a:t>3</a:t>
            </a:r>
            <a:r>
              <a:rPr lang="en-US" sz="2600" baseline="30000" dirty="0"/>
              <a:t>rd</a:t>
            </a:r>
            <a:r>
              <a:rPr lang="en-US" sz="2600" dirty="0"/>
              <a:t> Place: Bernalillo County- Faith Martin, Abigail McSween, Ian Marquez, Dixon Mortimer</a:t>
            </a:r>
          </a:p>
          <a:p>
            <a:r>
              <a:rPr lang="en-US" sz="2600" dirty="0"/>
              <a:t>4</a:t>
            </a:r>
            <a:r>
              <a:rPr lang="en-US" sz="2600" baseline="30000" dirty="0"/>
              <a:t>th</a:t>
            </a:r>
            <a:r>
              <a:rPr lang="en-US" sz="2600" dirty="0"/>
              <a:t> Place: Curry County Team 2- Hays Rush, Lauren Brown, Rawley Bone</a:t>
            </a:r>
          </a:p>
          <a:p>
            <a:r>
              <a:rPr lang="en-US" sz="2600" dirty="0"/>
              <a:t>5</a:t>
            </a:r>
            <a:r>
              <a:rPr lang="en-US" sz="2600" baseline="30000" dirty="0"/>
              <a:t>th</a:t>
            </a:r>
            <a:r>
              <a:rPr lang="en-US" sz="2600" dirty="0"/>
              <a:t> Place: San Jaun County- Cheridan Perkins, Brody Perkins, Braden Stock, Bailey Cloer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3967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414FC-C964-8EB0-DA30-11FA958EB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819471-2051-7BED-E443-D4342139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Horse Judging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7CD6432-E1E6-8D5B-3C4D-F1D0ED61F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Dr. Jason Turner</a:t>
            </a:r>
          </a:p>
          <a:p>
            <a:pPr marL="0" indent="0" algn="ctr">
              <a:buNone/>
            </a:pPr>
            <a:r>
              <a:rPr lang="en-US" sz="1800" dirty="0"/>
              <a:t>Extension Horse Specialist</a:t>
            </a:r>
          </a:p>
          <a:p>
            <a:pPr marL="0" indent="0" algn="ctr">
              <a:buNone/>
            </a:pPr>
            <a:r>
              <a:rPr lang="en-US" sz="1800" dirty="0"/>
              <a:t>Animal &amp; Range Sciences</a:t>
            </a:r>
          </a:p>
          <a:p>
            <a:pPr marL="0" indent="0" algn="ctr">
              <a:buNone/>
            </a:pPr>
            <a:r>
              <a:rPr lang="en-US" sz="1800" dirty="0"/>
              <a:t>Extension Animal Sciences &amp; Natural Resources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330D73-6D37-C0FE-71E3-CC72C70C2A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Richard &amp; Amanda Dunlap</a:t>
            </a:r>
          </a:p>
        </p:txBody>
      </p:sp>
    </p:spTree>
    <p:extLst>
      <p:ext uri="{BB962C8B-B14F-4D97-AF65-F5344CB8AC3E}">
        <p14:creationId xmlns:p14="http://schemas.microsoft.com/office/powerpoint/2010/main" val="1021156445"/>
      </p:ext>
    </p:extLst>
  </p:cSld>
  <p:clrMapOvr>
    <a:masterClrMapping/>
  </p:clrMapOvr>
</p:sld>
</file>

<file path=ppt/theme/theme1.xml><?xml version="1.0" encoding="utf-8"?>
<a:theme xmlns:a="http://schemas.openxmlformats.org/drawingml/2006/main" name="NMSU_2019">
  <a:themeElements>
    <a:clrScheme name="NMSU_2019">
      <a:dk1>
        <a:srgbClr val="000000"/>
      </a:dk1>
      <a:lt1>
        <a:srgbClr val="FEFFFF"/>
      </a:lt1>
      <a:dk2>
        <a:srgbClr val="8C0B41"/>
      </a:dk2>
      <a:lt2>
        <a:srgbClr val="E7E6E6"/>
      </a:lt2>
      <a:accent1>
        <a:srgbClr val="A7BABE"/>
      </a:accent1>
      <a:accent2>
        <a:srgbClr val="CFC7BD"/>
      </a:accent2>
      <a:accent3>
        <a:srgbClr val="A5A5A5"/>
      </a:accent3>
      <a:accent4>
        <a:srgbClr val="FEFFFF"/>
      </a:accent4>
      <a:accent5>
        <a:srgbClr val="5B9BD5"/>
      </a:accent5>
      <a:accent6>
        <a:srgbClr val="8C0B41"/>
      </a:accent6>
      <a:hlink>
        <a:srgbClr val="50B9F2"/>
      </a:hlink>
      <a:folHlink>
        <a:srgbClr val="6D6E7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SU_2019" id="{F3039E45-AD72-2745-91F4-8F90602B2064}" vid="{36F2A75D-F91E-5C47-8EE5-76E117038A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NMSU_2019</Template>
  <TotalTime>1496</TotalTime>
  <Words>1278</Words>
  <Application>Microsoft Office PowerPoint</Application>
  <PresentationFormat>Widescreen</PresentationFormat>
  <Paragraphs>159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Alasassy Caps</vt:lpstr>
      <vt:lpstr>Aptos</vt:lpstr>
      <vt:lpstr>Arial</vt:lpstr>
      <vt:lpstr>Calibri</vt:lpstr>
      <vt:lpstr>Tahoma</vt:lpstr>
      <vt:lpstr>NMSU_2019</vt:lpstr>
      <vt:lpstr>PowerPoint Presentation</vt:lpstr>
      <vt:lpstr>Animal Science</vt:lpstr>
      <vt:lpstr>Dairy Judging Contest </vt:lpstr>
      <vt:lpstr>Dairy Judging Top 5 Individuals</vt:lpstr>
      <vt:lpstr>Dairy Judging Top 5 Teams</vt:lpstr>
      <vt:lpstr>Hippology Contest </vt:lpstr>
      <vt:lpstr>Hippology Top 5 Individuals</vt:lpstr>
      <vt:lpstr>Hippology Top 5 Teams</vt:lpstr>
      <vt:lpstr>Horse Judging Contest </vt:lpstr>
      <vt:lpstr>Horse Judging Top 5 Individuals</vt:lpstr>
      <vt:lpstr>Horse Judging Top 5 Teams</vt:lpstr>
      <vt:lpstr>Horse Bowl Contest </vt:lpstr>
      <vt:lpstr>Horse Bowl Top 5 Individuals</vt:lpstr>
      <vt:lpstr>Horse Bowl Top 5 Teams</vt:lpstr>
      <vt:lpstr>Livestock Skill-a-thon Contest </vt:lpstr>
      <vt:lpstr>Livestock Skill-a-thon Top 5 Individuals</vt:lpstr>
      <vt:lpstr>Livestock Skill-a-thon Top 5 Teams</vt:lpstr>
      <vt:lpstr>Livestock Judging Contest </vt:lpstr>
      <vt:lpstr>Livestock Judging Top 5 Individuals</vt:lpstr>
      <vt:lpstr>Livestock Judging Top 5 Teams</vt:lpstr>
      <vt:lpstr>Meats Identification Contest </vt:lpstr>
      <vt:lpstr>Meats Identification Top 5 Individuals</vt:lpstr>
      <vt:lpstr>Meats Identification Top 5 Teams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Amy Zemler</cp:lastModifiedBy>
  <cp:revision>93</cp:revision>
  <dcterms:created xsi:type="dcterms:W3CDTF">2018-09-13T15:10:43Z</dcterms:created>
  <dcterms:modified xsi:type="dcterms:W3CDTF">2025-10-15T21:58:14Z</dcterms:modified>
</cp:coreProperties>
</file>